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70" r:id="rId5"/>
    <p:sldId id="271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154B4-F707-4360-9CD0-32B934C2192F}" v="572" dt="2024-10-25T22:30:14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 snapToObjects="1" showGuides="1">
      <p:cViewPr varScale="1">
        <p:scale>
          <a:sx n="29" d="100"/>
          <a:sy n="29" d="100"/>
        </p:scale>
        <p:origin x="100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6018C-A013-4F27-912A-23DEFC55A77D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3D967B-EC23-4EA8-B902-F74BC38BC1DA}">
      <dgm:prSet phldrT="[Text]"/>
      <dgm:spPr/>
      <dgm:t>
        <a:bodyPr/>
        <a:lstStyle/>
        <a:p>
          <a:r>
            <a:rPr lang="en-US" dirty="0"/>
            <a:t>Goals</a:t>
          </a:r>
        </a:p>
      </dgm:t>
    </dgm:pt>
    <dgm:pt modelId="{39DE87F4-8B06-4E95-B594-5C96BEBCD069}" type="parTrans" cxnId="{884A3AEE-9280-4467-97DF-2A81B631433F}">
      <dgm:prSet/>
      <dgm:spPr/>
      <dgm:t>
        <a:bodyPr/>
        <a:lstStyle/>
        <a:p>
          <a:endParaRPr lang="en-US"/>
        </a:p>
      </dgm:t>
    </dgm:pt>
    <dgm:pt modelId="{7F938B95-B5F5-45BC-AF76-F7E833D3D016}" type="sibTrans" cxnId="{884A3AEE-9280-4467-97DF-2A81B631433F}">
      <dgm:prSet/>
      <dgm:spPr/>
      <dgm:t>
        <a:bodyPr/>
        <a:lstStyle/>
        <a:p>
          <a:endParaRPr lang="en-US"/>
        </a:p>
      </dgm:t>
    </dgm:pt>
    <dgm:pt modelId="{DA78335C-62D6-424A-8A50-5281C22B73DC}">
      <dgm:prSet phldrT="[Text]" custT="1"/>
      <dgm:spPr/>
      <dgm:t>
        <a:bodyPr/>
        <a:lstStyle/>
        <a:p>
          <a:r>
            <a:rPr lang="en-US" sz="1200" dirty="0"/>
            <a:t>Choose from topic-filtered options with lake-specific circumstances and partnerships in mind</a:t>
          </a:r>
        </a:p>
      </dgm:t>
    </dgm:pt>
    <dgm:pt modelId="{609B5CCD-7DFC-4949-B341-EE9E860E3811}" type="parTrans" cxnId="{961925E5-0EED-4327-AA81-1AD7720C809C}">
      <dgm:prSet/>
      <dgm:spPr/>
      <dgm:t>
        <a:bodyPr/>
        <a:lstStyle/>
        <a:p>
          <a:endParaRPr lang="en-US"/>
        </a:p>
      </dgm:t>
    </dgm:pt>
    <dgm:pt modelId="{BBF2E249-ACD5-4689-AE9C-A6ADAA103448}" type="sibTrans" cxnId="{961925E5-0EED-4327-AA81-1AD7720C809C}">
      <dgm:prSet/>
      <dgm:spPr/>
      <dgm:t>
        <a:bodyPr/>
        <a:lstStyle/>
        <a:p>
          <a:endParaRPr lang="en-US"/>
        </a:p>
      </dgm:t>
    </dgm:pt>
    <dgm:pt modelId="{4AABADEA-48AD-41B2-B417-F46B3F45ABA5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092736C7-2008-42A6-80E9-99523097340D}" type="parTrans" cxnId="{C69C0A5E-F993-42BE-B836-7C6C42954798}">
      <dgm:prSet/>
      <dgm:spPr/>
      <dgm:t>
        <a:bodyPr/>
        <a:lstStyle/>
        <a:p>
          <a:endParaRPr lang="en-US"/>
        </a:p>
      </dgm:t>
    </dgm:pt>
    <dgm:pt modelId="{E440C62D-DF24-462C-93B5-153D95754DE3}" type="sibTrans" cxnId="{C69C0A5E-F993-42BE-B836-7C6C42954798}">
      <dgm:prSet/>
      <dgm:spPr/>
      <dgm:t>
        <a:bodyPr/>
        <a:lstStyle/>
        <a:p>
          <a:endParaRPr lang="en-US"/>
        </a:p>
      </dgm:t>
    </dgm:pt>
    <dgm:pt modelId="{1618F516-6E3B-491C-BA28-911C2DD5C0AD}">
      <dgm:prSet phldrT="[Text]" custT="1"/>
      <dgm:spPr/>
      <dgm:t>
        <a:bodyPr/>
        <a:lstStyle/>
        <a:p>
          <a:r>
            <a:rPr lang="en-US" sz="1200" dirty="0"/>
            <a:t>Pick at least one per goal</a:t>
          </a:r>
        </a:p>
      </dgm:t>
    </dgm:pt>
    <dgm:pt modelId="{FA1F06C2-5BC9-4D59-ADBF-6FA7FCC6BFBB}" type="parTrans" cxnId="{A5635EA1-6979-4464-9984-284CDE45D5E3}">
      <dgm:prSet/>
      <dgm:spPr/>
      <dgm:t>
        <a:bodyPr/>
        <a:lstStyle/>
        <a:p>
          <a:endParaRPr lang="en-US"/>
        </a:p>
      </dgm:t>
    </dgm:pt>
    <dgm:pt modelId="{DA26FAA7-61F4-4F45-A456-358CF595154F}" type="sibTrans" cxnId="{A5635EA1-6979-4464-9984-284CDE45D5E3}">
      <dgm:prSet/>
      <dgm:spPr/>
      <dgm:t>
        <a:bodyPr/>
        <a:lstStyle/>
        <a:p>
          <a:endParaRPr lang="en-US"/>
        </a:p>
      </dgm:t>
    </dgm:pt>
    <dgm:pt modelId="{41D56BBD-4992-4CA8-A263-4AE69679604E}">
      <dgm:prSet phldrT="[Text]"/>
      <dgm:spPr/>
      <dgm:t>
        <a:bodyPr/>
        <a:lstStyle/>
        <a:p>
          <a:r>
            <a:rPr lang="en-US" dirty="0"/>
            <a:t>Actions</a:t>
          </a:r>
        </a:p>
      </dgm:t>
    </dgm:pt>
    <dgm:pt modelId="{758C44D2-B828-4C96-ADD0-2E3FE9D2EEFB}" type="parTrans" cxnId="{7026293A-FC37-487A-AB1C-7A1165BD143B}">
      <dgm:prSet/>
      <dgm:spPr/>
      <dgm:t>
        <a:bodyPr/>
        <a:lstStyle/>
        <a:p>
          <a:endParaRPr lang="en-US"/>
        </a:p>
      </dgm:t>
    </dgm:pt>
    <dgm:pt modelId="{37A847E0-6BC8-43C5-A77B-CCE08F209675}" type="sibTrans" cxnId="{7026293A-FC37-487A-AB1C-7A1165BD143B}">
      <dgm:prSet/>
      <dgm:spPr/>
      <dgm:t>
        <a:bodyPr/>
        <a:lstStyle/>
        <a:p>
          <a:endParaRPr lang="en-US"/>
        </a:p>
      </dgm:t>
    </dgm:pt>
    <dgm:pt modelId="{E19A3F75-3E08-46A7-8E00-77DC840EFC17}">
      <dgm:prSet phldrT="[Text]" custT="1"/>
      <dgm:spPr/>
      <dgm:t>
        <a:bodyPr/>
        <a:lstStyle/>
        <a:p>
          <a:r>
            <a:rPr lang="en-US" sz="1200" kern="1200" dirty="0">
              <a:solidFill>
                <a:srgbClr val="362D2D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Choose from filtered options to build work, priorities and timelines</a:t>
          </a:r>
        </a:p>
      </dgm:t>
    </dgm:pt>
    <dgm:pt modelId="{8A379A3C-AFD7-4CD3-AA90-D3A9B32E8850}" type="parTrans" cxnId="{9CF670F7-0191-4430-B72F-D4538488E842}">
      <dgm:prSet/>
      <dgm:spPr/>
      <dgm:t>
        <a:bodyPr/>
        <a:lstStyle/>
        <a:p>
          <a:endParaRPr lang="en-US"/>
        </a:p>
      </dgm:t>
    </dgm:pt>
    <dgm:pt modelId="{5B684939-93E1-4C29-BCE4-5E48CCFF79E6}" type="sibTrans" cxnId="{9CF670F7-0191-4430-B72F-D4538488E842}">
      <dgm:prSet/>
      <dgm:spPr/>
      <dgm:t>
        <a:bodyPr/>
        <a:lstStyle/>
        <a:p>
          <a:endParaRPr lang="en-US"/>
        </a:p>
      </dgm:t>
    </dgm:pt>
    <dgm:pt modelId="{ECFF1AC8-E55F-460F-BCAE-DF390D9343C0}">
      <dgm:prSet/>
      <dgm:spPr/>
      <dgm:t>
        <a:bodyPr/>
        <a:lstStyle/>
        <a:p>
          <a:r>
            <a:rPr lang="en-US" dirty="0"/>
            <a:t>Topics</a:t>
          </a:r>
        </a:p>
      </dgm:t>
    </dgm:pt>
    <dgm:pt modelId="{B9885F32-DC60-4DEA-801A-2143B492C195}" type="parTrans" cxnId="{58EA2176-FDAD-45E5-AE05-B10021A3301D}">
      <dgm:prSet/>
      <dgm:spPr/>
      <dgm:t>
        <a:bodyPr/>
        <a:lstStyle/>
        <a:p>
          <a:endParaRPr lang="en-US"/>
        </a:p>
      </dgm:t>
    </dgm:pt>
    <dgm:pt modelId="{9F094663-6CE1-4E00-AC5C-5012420A5C79}" type="sibTrans" cxnId="{58EA2176-FDAD-45E5-AE05-B10021A3301D}">
      <dgm:prSet/>
      <dgm:spPr/>
      <dgm:t>
        <a:bodyPr/>
        <a:lstStyle/>
        <a:p>
          <a:endParaRPr lang="en-US"/>
        </a:p>
      </dgm:t>
    </dgm:pt>
    <dgm:pt modelId="{6C8CE58D-AC3A-41BB-BC43-26E237C33EC4}">
      <dgm:prSet custT="1"/>
      <dgm:spPr/>
      <dgm:t>
        <a:bodyPr/>
        <a:lstStyle/>
        <a:p>
          <a:r>
            <a:rPr lang="en-US" sz="1200" dirty="0"/>
            <a:t>Select to align with membership concerns, interests and values</a:t>
          </a:r>
        </a:p>
      </dgm:t>
    </dgm:pt>
    <dgm:pt modelId="{1766E7DF-FA05-4A70-AB19-DFFF7D7F2D1E}" type="parTrans" cxnId="{E0CA1938-63F3-4CFE-B605-AE793D7E6000}">
      <dgm:prSet/>
      <dgm:spPr/>
      <dgm:t>
        <a:bodyPr/>
        <a:lstStyle/>
        <a:p>
          <a:endParaRPr lang="en-US"/>
        </a:p>
      </dgm:t>
    </dgm:pt>
    <dgm:pt modelId="{648810BB-80D6-4D72-8921-FF6F8B83F270}" type="sibTrans" cxnId="{E0CA1938-63F3-4CFE-B605-AE793D7E6000}">
      <dgm:prSet/>
      <dgm:spPr/>
      <dgm:t>
        <a:bodyPr/>
        <a:lstStyle/>
        <a:p>
          <a:endParaRPr lang="en-US"/>
        </a:p>
      </dgm:t>
    </dgm:pt>
    <dgm:pt modelId="{68A589DE-0C56-4EBC-A8DF-DF17273CA867}" type="pres">
      <dgm:prSet presAssocID="{DEC6018C-A013-4F27-912A-23DEFC55A77D}" presName="rootnode" presStyleCnt="0">
        <dgm:presLayoutVars>
          <dgm:chMax/>
          <dgm:chPref/>
          <dgm:dir/>
          <dgm:animLvl val="lvl"/>
        </dgm:presLayoutVars>
      </dgm:prSet>
      <dgm:spPr/>
    </dgm:pt>
    <dgm:pt modelId="{A2661E0B-19A8-45E7-8E47-BC29449524FE}" type="pres">
      <dgm:prSet presAssocID="{ECFF1AC8-E55F-460F-BCAE-DF390D9343C0}" presName="composite" presStyleCnt="0"/>
      <dgm:spPr/>
    </dgm:pt>
    <dgm:pt modelId="{95FD457E-6500-4E9F-9860-0AF515629F47}" type="pres">
      <dgm:prSet presAssocID="{ECFF1AC8-E55F-460F-BCAE-DF390D9343C0}" presName="bentUpArrow1" presStyleLbl="alignImgPlace1" presStyleIdx="0" presStyleCnt="3"/>
      <dgm:spPr/>
    </dgm:pt>
    <dgm:pt modelId="{38E3B5F2-CDEE-4E55-9B18-E49B7A3A8F44}" type="pres">
      <dgm:prSet presAssocID="{ECFF1AC8-E55F-460F-BCAE-DF390D9343C0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2E27DD35-DD18-49CF-9707-727C0B228A11}" type="pres">
      <dgm:prSet presAssocID="{ECFF1AC8-E55F-460F-BCAE-DF390D9343C0}" presName="ChildText" presStyleLbl="revTx" presStyleIdx="0" presStyleCnt="4" custScaleX="314622" custLinFactX="16623" custLinFactNeighborX="100000" custLinFactNeighborY="-906">
        <dgm:presLayoutVars>
          <dgm:chMax val="0"/>
          <dgm:chPref val="0"/>
          <dgm:bulletEnabled val="1"/>
        </dgm:presLayoutVars>
      </dgm:prSet>
      <dgm:spPr/>
    </dgm:pt>
    <dgm:pt modelId="{0D41B49B-60EA-4C63-A97D-1AA8E85AEE6F}" type="pres">
      <dgm:prSet presAssocID="{9F094663-6CE1-4E00-AC5C-5012420A5C79}" presName="sibTrans" presStyleCnt="0"/>
      <dgm:spPr/>
    </dgm:pt>
    <dgm:pt modelId="{1A6FE7AB-1B3F-49E2-9F6E-E5E0CEEFCF1F}" type="pres">
      <dgm:prSet presAssocID="{C23D967B-EC23-4EA8-B902-F74BC38BC1DA}" presName="composite" presStyleCnt="0"/>
      <dgm:spPr/>
    </dgm:pt>
    <dgm:pt modelId="{646E72CD-3C01-4A9C-A9EB-F334A2569AED}" type="pres">
      <dgm:prSet presAssocID="{C23D967B-EC23-4EA8-B902-F74BC38BC1DA}" presName="bentUpArrow1" presStyleLbl="alignImgPlace1" presStyleIdx="1" presStyleCnt="3"/>
      <dgm:spPr/>
    </dgm:pt>
    <dgm:pt modelId="{1C20DAC6-1E1A-4214-8C76-1F229D088079}" type="pres">
      <dgm:prSet presAssocID="{C23D967B-EC23-4EA8-B902-F74BC38BC1DA}" presName="ParentText" presStyleLbl="node1" presStyleIdx="1" presStyleCnt="4" custLinFactNeighborX="-37184" custLinFactNeighborY="984">
        <dgm:presLayoutVars>
          <dgm:chMax val="1"/>
          <dgm:chPref val="1"/>
          <dgm:bulletEnabled val="1"/>
        </dgm:presLayoutVars>
      </dgm:prSet>
      <dgm:spPr/>
    </dgm:pt>
    <dgm:pt modelId="{ABE1FFEC-F785-426E-AD46-E26A9B1391D4}" type="pres">
      <dgm:prSet presAssocID="{C23D967B-EC23-4EA8-B902-F74BC38BC1DA}" presName="ChildText" presStyleLbl="revTx" presStyleIdx="1" presStyleCnt="4" custScaleX="277806" custLinFactNeighborX="40265" custLinFactNeighborY="1217">
        <dgm:presLayoutVars>
          <dgm:chMax val="0"/>
          <dgm:chPref val="0"/>
          <dgm:bulletEnabled val="1"/>
        </dgm:presLayoutVars>
      </dgm:prSet>
      <dgm:spPr/>
    </dgm:pt>
    <dgm:pt modelId="{4557CAD5-54FF-4149-A85F-DAE8B237D091}" type="pres">
      <dgm:prSet presAssocID="{7F938B95-B5F5-45BC-AF76-F7E833D3D016}" presName="sibTrans" presStyleCnt="0"/>
      <dgm:spPr/>
    </dgm:pt>
    <dgm:pt modelId="{53BD8CAE-86A4-42F9-BF32-9AFEB82B9F40}" type="pres">
      <dgm:prSet presAssocID="{4AABADEA-48AD-41B2-B417-F46B3F45ABA5}" presName="composite" presStyleCnt="0"/>
      <dgm:spPr/>
    </dgm:pt>
    <dgm:pt modelId="{D3D2B557-3040-4D81-AFDD-D51116ED3182}" type="pres">
      <dgm:prSet presAssocID="{4AABADEA-48AD-41B2-B417-F46B3F45ABA5}" presName="bentUpArrow1" presStyleLbl="alignImgPlace1" presStyleIdx="2" presStyleCnt="3"/>
      <dgm:spPr/>
    </dgm:pt>
    <dgm:pt modelId="{9EBCD43D-B66D-411C-990F-C8951145120C}" type="pres">
      <dgm:prSet presAssocID="{4AABADEA-48AD-41B2-B417-F46B3F45ABA5}" presName="ParentText" presStyleLbl="node1" presStyleIdx="2" presStyleCnt="4" custLinFactNeighborX="-31675">
        <dgm:presLayoutVars>
          <dgm:chMax val="1"/>
          <dgm:chPref val="1"/>
          <dgm:bulletEnabled val="1"/>
        </dgm:presLayoutVars>
      </dgm:prSet>
      <dgm:spPr/>
    </dgm:pt>
    <dgm:pt modelId="{4C9D965E-9366-46C1-8D2A-5544C4061552}" type="pres">
      <dgm:prSet presAssocID="{4AABADEA-48AD-41B2-B417-F46B3F45ABA5}" presName="ChildText" presStyleLbl="revTx" presStyleIdx="2" presStyleCnt="4" custScaleX="263164" custScaleY="105136" custLinFactNeighborX="37765" custLinFactNeighborY="2652">
        <dgm:presLayoutVars>
          <dgm:chMax val="0"/>
          <dgm:chPref val="0"/>
          <dgm:bulletEnabled val="1"/>
        </dgm:presLayoutVars>
      </dgm:prSet>
      <dgm:spPr/>
    </dgm:pt>
    <dgm:pt modelId="{2F8D9E7B-4E57-4D0D-9209-87D627CD1979}" type="pres">
      <dgm:prSet presAssocID="{E440C62D-DF24-462C-93B5-153D95754DE3}" presName="sibTrans" presStyleCnt="0"/>
      <dgm:spPr/>
    </dgm:pt>
    <dgm:pt modelId="{6C156413-ED24-4856-B1DB-AE2C3106051A}" type="pres">
      <dgm:prSet presAssocID="{41D56BBD-4992-4CA8-A263-4AE69679604E}" presName="composite" presStyleCnt="0"/>
      <dgm:spPr/>
    </dgm:pt>
    <dgm:pt modelId="{1A309AB6-8AA7-4C95-94E4-4F48E7BA75C4}" type="pres">
      <dgm:prSet presAssocID="{41D56BBD-4992-4CA8-A263-4AE69679604E}" presName="ParentText" presStyleLbl="node1" presStyleIdx="3" presStyleCnt="4" custLinFactNeighborX="-35400" custLinFactNeighborY="143">
        <dgm:presLayoutVars>
          <dgm:chMax val="1"/>
          <dgm:chPref val="1"/>
          <dgm:bulletEnabled val="1"/>
        </dgm:presLayoutVars>
      </dgm:prSet>
      <dgm:spPr/>
    </dgm:pt>
    <dgm:pt modelId="{16EF00F9-B905-4ABF-A7F8-690B54C50208}" type="pres">
      <dgm:prSet presAssocID="{41D56BBD-4992-4CA8-A263-4AE69679604E}" presName="FinalChildText" presStyleLbl="revTx" presStyleIdx="3" presStyleCnt="4" custScaleX="171432" custLinFactNeighborX="-10232" custLinFactNeighborY="5132">
        <dgm:presLayoutVars>
          <dgm:chMax val="0"/>
          <dgm:chPref val="0"/>
          <dgm:bulletEnabled val="1"/>
        </dgm:presLayoutVars>
      </dgm:prSet>
      <dgm:spPr/>
    </dgm:pt>
  </dgm:ptLst>
  <dgm:cxnLst>
    <dgm:cxn modelId="{EEF08215-CB67-4C57-B60A-BBE92704FAD7}" type="presOf" srcId="{4AABADEA-48AD-41B2-B417-F46B3F45ABA5}" destId="{9EBCD43D-B66D-411C-990F-C8951145120C}" srcOrd="0" destOrd="0" presId="urn:microsoft.com/office/officeart/2005/8/layout/StepDownProcess"/>
    <dgm:cxn modelId="{1A6CB82A-9442-4B9E-8CCF-C57C84D9F41E}" type="presOf" srcId="{ECFF1AC8-E55F-460F-BCAE-DF390D9343C0}" destId="{38E3B5F2-CDEE-4E55-9B18-E49B7A3A8F44}" srcOrd="0" destOrd="0" presId="urn:microsoft.com/office/officeart/2005/8/layout/StepDownProcess"/>
    <dgm:cxn modelId="{E0CA1938-63F3-4CFE-B605-AE793D7E6000}" srcId="{ECFF1AC8-E55F-460F-BCAE-DF390D9343C0}" destId="{6C8CE58D-AC3A-41BB-BC43-26E237C33EC4}" srcOrd="0" destOrd="0" parTransId="{1766E7DF-FA05-4A70-AB19-DFFF7D7F2D1E}" sibTransId="{648810BB-80D6-4D72-8921-FF6F8B83F270}"/>
    <dgm:cxn modelId="{7026293A-FC37-487A-AB1C-7A1165BD143B}" srcId="{DEC6018C-A013-4F27-912A-23DEFC55A77D}" destId="{41D56BBD-4992-4CA8-A263-4AE69679604E}" srcOrd="3" destOrd="0" parTransId="{758C44D2-B828-4C96-ADD0-2E3FE9D2EEFB}" sibTransId="{37A847E0-6BC8-43C5-A77B-CCE08F209675}"/>
    <dgm:cxn modelId="{C69C0A5E-F993-42BE-B836-7C6C42954798}" srcId="{DEC6018C-A013-4F27-912A-23DEFC55A77D}" destId="{4AABADEA-48AD-41B2-B417-F46B3F45ABA5}" srcOrd="2" destOrd="0" parTransId="{092736C7-2008-42A6-80E9-99523097340D}" sibTransId="{E440C62D-DF24-462C-93B5-153D95754DE3}"/>
    <dgm:cxn modelId="{7CC81A61-5103-4BE6-9F49-D0EE97EFBA92}" type="presOf" srcId="{DA78335C-62D6-424A-8A50-5281C22B73DC}" destId="{ABE1FFEC-F785-426E-AD46-E26A9B1391D4}" srcOrd="0" destOrd="0" presId="urn:microsoft.com/office/officeart/2005/8/layout/StepDownProcess"/>
    <dgm:cxn modelId="{C90C1C67-13E6-4C35-9DB0-1C7C500574CB}" type="presOf" srcId="{C23D967B-EC23-4EA8-B902-F74BC38BC1DA}" destId="{1C20DAC6-1E1A-4214-8C76-1F229D088079}" srcOrd="0" destOrd="0" presId="urn:microsoft.com/office/officeart/2005/8/layout/StepDownProcess"/>
    <dgm:cxn modelId="{08B9A44F-56FE-4FEF-9D31-0499AF0696AB}" type="presOf" srcId="{1618F516-6E3B-491C-BA28-911C2DD5C0AD}" destId="{4C9D965E-9366-46C1-8D2A-5544C4061552}" srcOrd="0" destOrd="0" presId="urn:microsoft.com/office/officeart/2005/8/layout/StepDownProcess"/>
    <dgm:cxn modelId="{4BA9FD55-2368-4825-91EF-C59C0AD9ED84}" type="presOf" srcId="{6C8CE58D-AC3A-41BB-BC43-26E237C33EC4}" destId="{2E27DD35-DD18-49CF-9707-727C0B228A11}" srcOrd="0" destOrd="0" presId="urn:microsoft.com/office/officeart/2005/8/layout/StepDownProcess"/>
    <dgm:cxn modelId="{58EA2176-FDAD-45E5-AE05-B10021A3301D}" srcId="{DEC6018C-A013-4F27-912A-23DEFC55A77D}" destId="{ECFF1AC8-E55F-460F-BCAE-DF390D9343C0}" srcOrd="0" destOrd="0" parTransId="{B9885F32-DC60-4DEA-801A-2143B492C195}" sibTransId="{9F094663-6CE1-4E00-AC5C-5012420A5C79}"/>
    <dgm:cxn modelId="{7360367B-8CF3-4641-BA65-4E7A97CB6E16}" type="presOf" srcId="{DEC6018C-A013-4F27-912A-23DEFC55A77D}" destId="{68A589DE-0C56-4EBC-A8DF-DF17273CA867}" srcOrd="0" destOrd="0" presId="urn:microsoft.com/office/officeart/2005/8/layout/StepDownProcess"/>
    <dgm:cxn modelId="{05F46882-573C-435B-BE37-088D65042905}" type="presOf" srcId="{41D56BBD-4992-4CA8-A263-4AE69679604E}" destId="{1A309AB6-8AA7-4C95-94E4-4F48E7BA75C4}" srcOrd="0" destOrd="0" presId="urn:microsoft.com/office/officeart/2005/8/layout/StepDownProcess"/>
    <dgm:cxn modelId="{A5635EA1-6979-4464-9984-284CDE45D5E3}" srcId="{4AABADEA-48AD-41B2-B417-F46B3F45ABA5}" destId="{1618F516-6E3B-491C-BA28-911C2DD5C0AD}" srcOrd="0" destOrd="0" parTransId="{FA1F06C2-5BC9-4D59-ADBF-6FA7FCC6BFBB}" sibTransId="{DA26FAA7-61F4-4F45-A456-358CF595154F}"/>
    <dgm:cxn modelId="{961925E5-0EED-4327-AA81-1AD7720C809C}" srcId="{C23D967B-EC23-4EA8-B902-F74BC38BC1DA}" destId="{DA78335C-62D6-424A-8A50-5281C22B73DC}" srcOrd="0" destOrd="0" parTransId="{609B5CCD-7DFC-4949-B341-EE9E860E3811}" sibTransId="{BBF2E249-ACD5-4689-AE9C-A6ADAA103448}"/>
    <dgm:cxn modelId="{884A3AEE-9280-4467-97DF-2A81B631433F}" srcId="{DEC6018C-A013-4F27-912A-23DEFC55A77D}" destId="{C23D967B-EC23-4EA8-B902-F74BC38BC1DA}" srcOrd="1" destOrd="0" parTransId="{39DE87F4-8B06-4E95-B594-5C96BEBCD069}" sibTransId="{7F938B95-B5F5-45BC-AF76-F7E833D3D016}"/>
    <dgm:cxn modelId="{9CF670F7-0191-4430-B72F-D4538488E842}" srcId="{41D56BBD-4992-4CA8-A263-4AE69679604E}" destId="{E19A3F75-3E08-46A7-8E00-77DC840EFC17}" srcOrd="0" destOrd="0" parTransId="{8A379A3C-AFD7-4CD3-AA90-D3A9B32E8850}" sibTransId="{5B684939-93E1-4C29-BCE4-5E48CCFF79E6}"/>
    <dgm:cxn modelId="{DDE4F0FD-788B-4DD9-9462-1D95A460A622}" type="presOf" srcId="{E19A3F75-3E08-46A7-8E00-77DC840EFC17}" destId="{16EF00F9-B905-4ABF-A7F8-690B54C50208}" srcOrd="0" destOrd="0" presId="urn:microsoft.com/office/officeart/2005/8/layout/StepDownProcess"/>
    <dgm:cxn modelId="{1C2B0F32-93BB-4A6A-8D4A-6D2BB4C64B8A}" type="presParOf" srcId="{68A589DE-0C56-4EBC-A8DF-DF17273CA867}" destId="{A2661E0B-19A8-45E7-8E47-BC29449524FE}" srcOrd="0" destOrd="0" presId="urn:microsoft.com/office/officeart/2005/8/layout/StepDownProcess"/>
    <dgm:cxn modelId="{C4D57600-58FE-4C44-828B-551B05680187}" type="presParOf" srcId="{A2661E0B-19A8-45E7-8E47-BC29449524FE}" destId="{95FD457E-6500-4E9F-9860-0AF515629F47}" srcOrd="0" destOrd="0" presId="urn:microsoft.com/office/officeart/2005/8/layout/StepDownProcess"/>
    <dgm:cxn modelId="{CD8B5F3F-60A3-46ED-8FFE-AE4B31FD7CA4}" type="presParOf" srcId="{A2661E0B-19A8-45E7-8E47-BC29449524FE}" destId="{38E3B5F2-CDEE-4E55-9B18-E49B7A3A8F44}" srcOrd="1" destOrd="0" presId="urn:microsoft.com/office/officeart/2005/8/layout/StepDownProcess"/>
    <dgm:cxn modelId="{FA2D59C8-A97A-4A69-AE9D-EE9227286687}" type="presParOf" srcId="{A2661E0B-19A8-45E7-8E47-BC29449524FE}" destId="{2E27DD35-DD18-49CF-9707-727C0B228A11}" srcOrd="2" destOrd="0" presId="urn:microsoft.com/office/officeart/2005/8/layout/StepDownProcess"/>
    <dgm:cxn modelId="{AACC23F5-4740-4847-85AA-03128A4B7825}" type="presParOf" srcId="{68A589DE-0C56-4EBC-A8DF-DF17273CA867}" destId="{0D41B49B-60EA-4C63-A97D-1AA8E85AEE6F}" srcOrd="1" destOrd="0" presId="urn:microsoft.com/office/officeart/2005/8/layout/StepDownProcess"/>
    <dgm:cxn modelId="{5E2EEAC6-0476-4FE3-9E5C-CDABEB8FBB86}" type="presParOf" srcId="{68A589DE-0C56-4EBC-A8DF-DF17273CA867}" destId="{1A6FE7AB-1B3F-49E2-9F6E-E5E0CEEFCF1F}" srcOrd="2" destOrd="0" presId="urn:microsoft.com/office/officeart/2005/8/layout/StepDownProcess"/>
    <dgm:cxn modelId="{0C4FB896-066E-490D-9C60-650EA142420E}" type="presParOf" srcId="{1A6FE7AB-1B3F-49E2-9F6E-E5E0CEEFCF1F}" destId="{646E72CD-3C01-4A9C-A9EB-F334A2569AED}" srcOrd="0" destOrd="0" presId="urn:microsoft.com/office/officeart/2005/8/layout/StepDownProcess"/>
    <dgm:cxn modelId="{7B3C87EC-7175-4745-81FB-524EEF7E204A}" type="presParOf" srcId="{1A6FE7AB-1B3F-49E2-9F6E-E5E0CEEFCF1F}" destId="{1C20DAC6-1E1A-4214-8C76-1F229D088079}" srcOrd="1" destOrd="0" presId="urn:microsoft.com/office/officeart/2005/8/layout/StepDownProcess"/>
    <dgm:cxn modelId="{7793031B-AE51-450C-A6A0-716E134C4101}" type="presParOf" srcId="{1A6FE7AB-1B3F-49E2-9F6E-E5E0CEEFCF1F}" destId="{ABE1FFEC-F785-426E-AD46-E26A9B1391D4}" srcOrd="2" destOrd="0" presId="urn:microsoft.com/office/officeart/2005/8/layout/StepDownProcess"/>
    <dgm:cxn modelId="{BE0AE718-C3F1-440F-BDCE-0D4DCC1E60AF}" type="presParOf" srcId="{68A589DE-0C56-4EBC-A8DF-DF17273CA867}" destId="{4557CAD5-54FF-4149-A85F-DAE8B237D091}" srcOrd="3" destOrd="0" presId="urn:microsoft.com/office/officeart/2005/8/layout/StepDownProcess"/>
    <dgm:cxn modelId="{AC99BE88-C19F-4A84-A370-C3D68B32CDB8}" type="presParOf" srcId="{68A589DE-0C56-4EBC-A8DF-DF17273CA867}" destId="{53BD8CAE-86A4-42F9-BF32-9AFEB82B9F40}" srcOrd="4" destOrd="0" presId="urn:microsoft.com/office/officeart/2005/8/layout/StepDownProcess"/>
    <dgm:cxn modelId="{05979B2A-E5CD-4C62-AE20-5492C19599B0}" type="presParOf" srcId="{53BD8CAE-86A4-42F9-BF32-9AFEB82B9F40}" destId="{D3D2B557-3040-4D81-AFDD-D51116ED3182}" srcOrd="0" destOrd="0" presId="urn:microsoft.com/office/officeart/2005/8/layout/StepDownProcess"/>
    <dgm:cxn modelId="{64BCFAED-4068-472D-B7A9-20A7A78A62FA}" type="presParOf" srcId="{53BD8CAE-86A4-42F9-BF32-9AFEB82B9F40}" destId="{9EBCD43D-B66D-411C-990F-C8951145120C}" srcOrd="1" destOrd="0" presId="urn:microsoft.com/office/officeart/2005/8/layout/StepDownProcess"/>
    <dgm:cxn modelId="{048A1AFE-D0F6-4821-8927-5DB38B6717CA}" type="presParOf" srcId="{53BD8CAE-86A4-42F9-BF32-9AFEB82B9F40}" destId="{4C9D965E-9366-46C1-8D2A-5544C4061552}" srcOrd="2" destOrd="0" presId="urn:microsoft.com/office/officeart/2005/8/layout/StepDownProcess"/>
    <dgm:cxn modelId="{D75DB630-A737-4ED1-BA60-46F78720F092}" type="presParOf" srcId="{68A589DE-0C56-4EBC-A8DF-DF17273CA867}" destId="{2F8D9E7B-4E57-4D0D-9209-87D627CD1979}" srcOrd="5" destOrd="0" presId="urn:microsoft.com/office/officeart/2005/8/layout/StepDownProcess"/>
    <dgm:cxn modelId="{DBB4B4F1-85A2-4F0E-B195-FB2B0EF6BCDD}" type="presParOf" srcId="{68A589DE-0C56-4EBC-A8DF-DF17273CA867}" destId="{6C156413-ED24-4856-B1DB-AE2C3106051A}" srcOrd="6" destOrd="0" presId="urn:microsoft.com/office/officeart/2005/8/layout/StepDownProcess"/>
    <dgm:cxn modelId="{48270277-902E-4284-A5AC-B8D58CC302B0}" type="presParOf" srcId="{6C156413-ED24-4856-B1DB-AE2C3106051A}" destId="{1A309AB6-8AA7-4C95-94E4-4F48E7BA75C4}" srcOrd="0" destOrd="0" presId="urn:microsoft.com/office/officeart/2005/8/layout/StepDownProcess"/>
    <dgm:cxn modelId="{6EDF9ABD-3D15-415E-AE8A-D811652C53E4}" type="presParOf" srcId="{6C156413-ED24-4856-B1DB-AE2C3106051A}" destId="{16EF00F9-B905-4ABF-A7F8-690B54C5020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D457E-6500-4E9F-9860-0AF515629F47}">
      <dsp:nvSpPr>
        <dsp:cNvPr id="0" name=""/>
        <dsp:cNvSpPr/>
      </dsp:nvSpPr>
      <dsp:spPr>
        <a:xfrm rot="5400000">
          <a:off x="215549" y="1393876"/>
          <a:ext cx="802151" cy="9132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3B5F2-CDEE-4E55-9B18-E49B7A3A8F44}">
      <dsp:nvSpPr>
        <dsp:cNvPr id="0" name=""/>
        <dsp:cNvSpPr/>
      </dsp:nvSpPr>
      <dsp:spPr>
        <a:xfrm>
          <a:off x="3027" y="504675"/>
          <a:ext cx="1350351" cy="9452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Topics</a:t>
          </a:r>
        </a:p>
      </dsp:txBody>
      <dsp:txXfrm>
        <a:off x="49176" y="550824"/>
        <a:ext cx="1258053" cy="852904"/>
      </dsp:txXfrm>
    </dsp:sp>
    <dsp:sp modelId="{2E27DD35-DD18-49CF-9707-727C0B228A11}">
      <dsp:nvSpPr>
        <dsp:cNvPr id="0" name=""/>
        <dsp:cNvSpPr/>
      </dsp:nvSpPr>
      <dsp:spPr>
        <a:xfrm>
          <a:off x="1444833" y="587900"/>
          <a:ext cx="3089955" cy="76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Select to align with membership concerns, interests and values</a:t>
          </a:r>
        </a:p>
      </dsp:txBody>
      <dsp:txXfrm>
        <a:off x="1444833" y="587900"/>
        <a:ext cx="3089955" cy="763954"/>
      </dsp:txXfrm>
    </dsp:sp>
    <dsp:sp modelId="{646E72CD-3C01-4A9C-A9EB-F334A2569AED}">
      <dsp:nvSpPr>
        <dsp:cNvPr id="0" name=""/>
        <dsp:cNvSpPr/>
      </dsp:nvSpPr>
      <dsp:spPr>
        <a:xfrm rot="5400000">
          <a:off x="1841015" y="2455650"/>
          <a:ext cx="802151" cy="9132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0DAC6-1E1A-4214-8C76-1F229D088079}">
      <dsp:nvSpPr>
        <dsp:cNvPr id="0" name=""/>
        <dsp:cNvSpPr/>
      </dsp:nvSpPr>
      <dsp:spPr>
        <a:xfrm>
          <a:off x="1126379" y="1575750"/>
          <a:ext cx="1350351" cy="9452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Goals</a:t>
          </a:r>
        </a:p>
      </dsp:txBody>
      <dsp:txXfrm>
        <a:off x="1172528" y="1621899"/>
        <a:ext cx="1258053" cy="852904"/>
      </dsp:txXfrm>
    </dsp:sp>
    <dsp:sp modelId="{ABE1FFEC-F785-426E-AD46-E26A9B1391D4}">
      <dsp:nvSpPr>
        <dsp:cNvPr id="0" name=""/>
        <dsp:cNvSpPr/>
      </dsp:nvSpPr>
      <dsp:spPr>
        <a:xfrm>
          <a:off x="2501163" y="1665893"/>
          <a:ext cx="2728379" cy="76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Choose from topic-filtered options with lake-specific circumstances and partnerships in mind</a:t>
          </a:r>
        </a:p>
      </dsp:txBody>
      <dsp:txXfrm>
        <a:off x="2501163" y="1665893"/>
        <a:ext cx="2728379" cy="763954"/>
      </dsp:txXfrm>
    </dsp:sp>
    <dsp:sp modelId="{D3D2B557-3040-4D81-AFDD-D51116ED3182}">
      <dsp:nvSpPr>
        <dsp:cNvPr id="0" name=""/>
        <dsp:cNvSpPr/>
      </dsp:nvSpPr>
      <dsp:spPr>
        <a:xfrm rot="5400000">
          <a:off x="3466481" y="3517424"/>
          <a:ext cx="802151" cy="9132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CD43D-B66D-411C-990F-C8951145120C}">
      <dsp:nvSpPr>
        <dsp:cNvPr id="0" name=""/>
        <dsp:cNvSpPr/>
      </dsp:nvSpPr>
      <dsp:spPr>
        <a:xfrm>
          <a:off x="2826236" y="2628223"/>
          <a:ext cx="1350351" cy="9452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Objectives</a:t>
          </a:r>
        </a:p>
      </dsp:txBody>
      <dsp:txXfrm>
        <a:off x="2872385" y="2674372"/>
        <a:ext cx="1258053" cy="852904"/>
      </dsp:txXfrm>
    </dsp:sp>
    <dsp:sp modelId="{4C9D965E-9366-46C1-8D2A-5544C4061552}">
      <dsp:nvSpPr>
        <dsp:cNvPr id="0" name=""/>
        <dsp:cNvSpPr/>
      </dsp:nvSpPr>
      <dsp:spPr>
        <a:xfrm>
          <a:off x="4173977" y="2719011"/>
          <a:ext cx="2584578" cy="803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Pick at least one per goal</a:t>
          </a:r>
        </a:p>
      </dsp:txBody>
      <dsp:txXfrm>
        <a:off x="4173977" y="2719011"/>
        <a:ext cx="2584578" cy="803190"/>
      </dsp:txXfrm>
    </dsp:sp>
    <dsp:sp modelId="{1A309AB6-8AA7-4C95-94E4-4F48E7BA75C4}">
      <dsp:nvSpPr>
        <dsp:cNvPr id="0" name=""/>
        <dsp:cNvSpPr/>
      </dsp:nvSpPr>
      <dsp:spPr>
        <a:xfrm>
          <a:off x="4401401" y="3691348"/>
          <a:ext cx="1350351" cy="9452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Actions</a:t>
          </a:r>
        </a:p>
      </dsp:txBody>
      <dsp:txXfrm>
        <a:off x="4447550" y="3737497"/>
        <a:ext cx="1258053" cy="852904"/>
      </dsp:txXfrm>
    </dsp:sp>
    <dsp:sp modelId="{16EF00F9-B905-4ABF-A7F8-690B54C50208}">
      <dsp:nvSpPr>
        <dsp:cNvPr id="0" name=""/>
        <dsp:cNvSpPr/>
      </dsp:nvSpPr>
      <dsp:spPr>
        <a:xfrm>
          <a:off x="5778514" y="3819350"/>
          <a:ext cx="1683662" cy="76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362D2D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Choose from filtered options to build work, priorities and timelines</a:t>
          </a:r>
        </a:p>
      </dsp:txBody>
      <dsp:txXfrm>
        <a:off x="5778514" y="3819350"/>
        <a:ext cx="1683662" cy="763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FCB65-A680-DF4F-AC90-17577B746DB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37FB0-77D9-C74F-AF10-2BCF6B7C4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0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_TitleSlide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BD1E-1910-9845-9F0B-E47016FFC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05" y="3564601"/>
            <a:ext cx="8320159" cy="2139584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3CE1C-C22A-7D4D-BDCB-CF19683CF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405" y="5859637"/>
            <a:ext cx="8320159" cy="46833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03C6B-54C4-464C-A589-127A999F6659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9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3831EF-3CE1-4BCB-9BF9-AFA1272A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FD98076C-56D3-4AA2-9D93-A31A10593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1404" y="1036638"/>
            <a:ext cx="5920595" cy="5259047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59047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175414" y="4255508"/>
                  <a:pt x="1862437" y="4968624"/>
                  <a:pt x="0" y="525904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2AB68-61D4-48A8-8D4A-EA6A8C887492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99251C-0A70-4A7F-AC7C-0761EEEF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9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TextPhoto_Sm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E126E3-6443-4ACA-A539-FFDC6C0E4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C15B260-E239-4529-BEB7-EB1666C560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7" y="1036638"/>
            <a:ext cx="2927562" cy="460343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474043" y="4290014"/>
                  <a:pt x="1136917" y="4407907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DB6A-EE3D-4CC3-BC36-762E528CEE68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A89C4C-3779-486F-9746-B9217478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2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Photo_S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05B335-D9D4-49DA-ADAA-17A72F3F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4314020A-AD2A-483A-B4F1-2246194D8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6" y="1036638"/>
            <a:ext cx="3280913" cy="460343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72598 w 5595937"/>
              <a:gd name="connsiteY2" fmla="*/ 4448163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72598 w 5595937"/>
              <a:gd name="connsiteY2" fmla="*/ 4448163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75473" y="2985570"/>
                  <a:pt x="5572598" y="4448163"/>
                </a:cubicBezTo>
                <a:cubicBezTo>
                  <a:pt x="5343127" y="4359024"/>
                  <a:pt x="1181057" y="4330269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8C1C9A-AD20-4E37-B5F0-180C8C5990E3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A8B5EB-A6E6-4206-81C2-5994EF1E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97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TextPhoto_2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58C93E-BD74-4845-A4E1-A767948EC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99C1B7E1-60D6-47F4-A429-D1216ADCBC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7" y="3376408"/>
            <a:ext cx="2927562" cy="226366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297980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835387"/>
                  <a:pt x="5587311" y="4297980"/>
                </a:cubicBezTo>
                <a:cubicBezTo>
                  <a:pt x="3842639" y="4020612"/>
                  <a:pt x="2291155" y="4138506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9D93E41-6279-454F-8DA4-4739B55EF9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1087" y="1035862"/>
            <a:ext cx="2927350" cy="2211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C600CA-6859-4A9E-8D6C-EC55F194E8E6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5B8A05-949D-4617-97DE-3F9C2E55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1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Photo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5929B50-602E-47A4-990E-5C42BC462961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4A4E60-3C67-49D9-9E8B-C6B53AEC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1B46A73-53EA-407F-BA48-BFB038D0B0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6" y="3376408"/>
            <a:ext cx="3280913" cy="226366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297980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835387"/>
                  <a:pt x="5587311" y="4297980"/>
                </a:cubicBezTo>
                <a:cubicBezTo>
                  <a:pt x="3842639" y="4020612"/>
                  <a:pt x="2291155" y="4138506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DD24DCA-D09E-4A02-87F6-3D10E883C1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1086" y="1035862"/>
            <a:ext cx="3280913" cy="2211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973769-95B6-4F34-8FEF-FF2CD48B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29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Photo_3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8175B2-EDC3-4AB9-9044-D245A25F0AE3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C2263BE-A189-4A97-817E-78C0496165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8" y="3429000"/>
            <a:ext cx="5980979" cy="2840806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3643981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11571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181388"/>
                  <a:pt x="5587311" y="3643981"/>
                </a:cubicBezTo>
                <a:cubicBezTo>
                  <a:pt x="2474043" y="3546216"/>
                  <a:pt x="2631982" y="4224827"/>
                  <a:pt x="0" y="5211571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2F158E9-5316-44B9-8D7A-49FC235B49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B1CD2DB-4009-484B-943E-9124FDF54B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9017" y="1035862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48E89CA-5DA0-4A2C-9B59-1CA766D7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91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Photo_3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B93D29E-3F38-409C-9C9C-0703FD0995C6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4E7A8D81-C14F-4B5B-AF35-0C99CA1452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EEA780E-8294-494E-9676-88D5DD67DA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0391" y="1035861"/>
            <a:ext cx="2941607" cy="4510923"/>
          </a:xfrm>
          <a:custGeom>
            <a:avLst/>
            <a:gdLst>
              <a:gd name="connsiteX0" fmla="*/ 0 w 2932981"/>
              <a:gd name="connsiteY0" fmla="*/ 0 h 4838727"/>
              <a:gd name="connsiteX1" fmla="*/ 2932981 w 2932981"/>
              <a:gd name="connsiteY1" fmla="*/ 0 h 4838727"/>
              <a:gd name="connsiteX2" fmla="*/ 2932981 w 2932981"/>
              <a:gd name="connsiteY2" fmla="*/ 4838727 h 4838727"/>
              <a:gd name="connsiteX3" fmla="*/ 0 w 2932981"/>
              <a:gd name="connsiteY3" fmla="*/ 4838727 h 4838727"/>
              <a:gd name="connsiteX4" fmla="*/ 0 w 2932981"/>
              <a:gd name="connsiteY4" fmla="*/ 0 h 4838727"/>
              <a:gd name="connsiteX0" fmla="*/ 0 w 2932981"/>
              <a:gd name="connsiteY0" fmla="*/ 0 h 4838727"/>
              <a:gd name="connsiteX1" fmla="*/ 2932981 w 2932981"/>
              <a:gd name="connsiteY1" fmla="*/ 0 h 4838727"/>
              <a:gd name="connsiteX2" fmla="*/ 2924355 w 2932981"/>
              <a:gd name="connsiteY2" fmla="*/ 4450539 h 4838727"/>
              <a:gd name="connsiteX3" fmla="*/ 0 w 2932981"/>
              <a:gd name="connsiteY3" fmla="*/ 4838727 h 4838727"/>
              <a:gd name="connsiteX4" fmla="*/ 0 w 2932981"/>
              <a:gd name="connsiteY4" fmla="*/ 0 h 4838727"/>
              <a:gd name="connsiteX0" fmla="*/ 8626 w 2941607"/>
              <a:gd name="connsiteY0" fmla="*/ 0 h 4450539"/>
              <a:gd name="connsiteX1" fmla="*/ 2941607 w 2941607"/>
              <a:gd name="connsiteY1" fmla="*/ 0 h 4450539"/>
              <a:gd name="connsiteX2" fmla="*/ 2932981 w 2941607"/>
              <a:gd name="connsiteY2" fmla="*/ 4450539 h 4450539"/>
              <a:gd name="connsiteX3" fmla="*/ 0 w 2941607"/>
              <a:gd name="connsiteY3" fmla="*/ 4424659 h 4450539"/>
              <a:gd name="connsiteX4" fmla="*/ 8626 w 2941607"/>
              <a:gd name="connsiteY4" fmla="*/ 0 h 4450539"/>
              <a:gd name="connsiteX0" fmla="*/ 8626 w 2941607"/>
              <a:gd name="connsiteY0" fmla="*/ 0 h 4450539"/>
              <a:gd name="connsiteX1" fmla="*/ 2941607 w 2941607"/>
              <a:gd name="connsiteY1" fmla="*/ 0 h 4450539"/>
              <a:gd name="connsiteX2" fmla="*/ 2932981 w 2941607"/>
              <a:gd name="connsiteY2" fmla="*/ 4450539 h 4450539"/>
              <a:gd name="connsiteX3" fmla="*/ 0 w 2941607"/>
              <a:gd name="connsiteY3" fmla="*/ 4424659 h 4450539"/>
              <a:gd name="connsiteX4" fmla="*/ 8626 w 2941607"/>
              <a:gd name="connsiteY4" fmla="*/ 0 h 4450539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607" h="4510923">
                <a:moveTo>
                  <a:pt x="8626" y="0"/>
                </a:moveTo>
                <a:lnTo>
                  <a:pt x="2941607" y="0"/>
                </a:lnTo>
                <a:cubicBezTo>
                  <a:pt x="2938732" y="1483513"/>
                  <a:pt x="2935856" y="2967026"/>
                  <a:pt x="2932981" y="4450539"/>
                </a:cubicBezTo>
                <a:cubicBezTo>
                  <a:pt x="2740324" y="4424659"/>
                  <a:pt x="1547003" y="4286637"/>
                  <a:pt x="0" y="4510923"/>
                </a:cubicBezTo>
                <a:cubicBezTo>
                  <a:pt x="2875" y="3036037"/>
                  <a:pt x="5751" y="1474886"/>
                  <a:pt x="8626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F4B346F-6605-4E10-B74F-FD4E64145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1018" y="3425895"/>
            <a:ext cx="2932981" cy="2836881"/>
          </a:xfrm>
          <a:custGeom>
            <a:avLst/>
            <a:gdLst>
              <a:gd name="connsiteX0" fmla="*/ 0 w 2932981"/>
              <a:gd name="connsiteY0" fmla="*/ 0 h 3104300"/>
              <a:gd name="connsiteX1" fmla="*/ 2932981 w 2932981"/>
              <a:gd name="connsiteY1" fmla="*/ 0 h 3104300"/>
              <a:gd name="connsiteX2" fmla="*/ 2932981 w 2932981"/>
              <a:gd name="connsiteY2" fmla="*/ 3104300 h 3104300"/>
              <a:gd name="connsiteX3" fmla="*/ 0 w 2932981"/>
              <a:gd name="connsiteY3" fmla="*/ 3104300 h 3104300"/>
              <a:gd name="connsiteX4" fmla="*/ 0 w 2932981"/>
              <a:gd name="connsiteY4" fmla="*/ 0 h 3104300"/>
              <a:gd name="connsiteX0" fmla="*/ 0 w 2932981"/>
              <a:gd name="connsiteY0" fmla="*/ 0 h 3104300"/>
              <a:gd name="connsiteX1" fmla="*/ 2932981 w 2932981"/>
              <a:gd name="connsiteY1" fmla="*/ 0 h 3104300"/>
              <a:gd name="connsiteX2" fmla="*/ 2924355 w 2932981"/>
              <a:gd name="connsiteY2" fmla="*/ 2138142 h 3104300"/>
              <a:gd name="connsiteX3" fmla="*/ 0 w 2932981"/>
              <a:gd name="connsiteY3" fmla="*/ 3104300 h 3104300"/>
              <a:gd name="connsiteX4" fmla="*/ 0 w 2932981"/>
              <a:gd name="connsiteY4" fmla="*/ 0 h 3104300"/>
              <a:gd name="connsiteX0" fmla="*/ 0 w 2932981"/>
              <a:gd name="connsiteY0" fmla="*/ 0 h 2836881"/>
              <a:gd name="connsiteX1" fmla="*/ 2932981 w 2932981"/>
              <a:gd name="connsiteY1" fmla="*/ 0 h 2836881"/>
              <a:gd name="connsiteX2" fmla="*/ 2924355 w 2932981"/>
              <a:gd name="connsiteY2" fmla="*/ 2138142 h 2836881"/>
              <a:gd name="connsiteX3" fmla="*/ 8627 w 2932981"/>
              <a:gd name="connsiteY3" fmla="*/ 2836881 h 2836881"/>
              <a:gd name="connsiteX4" fmla="*/ 0 w 2932981"/>
              <a:gd name="connsiteY4" fmla="*/ 0 h 2836881"/>
              <a:gd name="connsiteX0" fmla="*/ 0 w 2932981"/>
              <a:gd name="connsiteY0" fmla="*/ 0 h 2836881"/>
              <a:gd name="connsiteX1" fmla="*/ 2932981 w 2932981"/>
              <a:gd name="connsiteY1" fmla="*/ 0 h 2836881"/>
              <a:gd name="connsiteX2" fmla="*/ 2924355 w 2932981"/>
              <a:gd name="connsiteY2" fmla="*/ 2138142 h 2836881"/>
              <a:gd name="connsiteX3" fmla="*/ 8627 w 2932981"/>
              <a:gd name="connsiteY3" fmla="*/ 2836881 h 2836881"/>
              <a:gd name="connsiteX4" fmla="*/ 0 w 2932981"/>
              <a:gd name="connsiteY4" fmla="*/ 0 h 283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2836881">
                <a:moveTo>
                  <a:pt x="0" y="0"/>
                </a:moveTo>
                <a:lnTo>
                  <a:pt x="2932981" y="0"/>
                </a:lnTo>
                <a:cubicBezTo>
                  <a:pt x="2930106" y="712714"/>
                  <a:pt x="2927230" y="1425428"/>
                  <a:pt x="2924355" y="2138142"/>
                </a:cubicBezTo>
                <a:cubicBezTo>
                  <a:pt x="1952446" y="2371055"/>
                  <a:pt x="1627517" y="2569462"/>
                  <a:pt x="8627" y="2836881"/>
                </a:cubicBezTo>
                <a:cubicBezTo>
                  <a:pt x="5751" y="1891254"/>
                  <a:pt x="2876" y="945627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C664F-0476-45C3-96FA-D99AC64C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Photo_3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027CC0C-048B-43C4-8BB1-54B4F7CB3567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91CC0D15-EB41-405C-AF2B-C5E05C7F40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7"/>
            <a:ext cx="2932981" cy="5243392"/>
          </a:xfrm>
          <a:custGeom>
            <a:avLst/>
            <a:gdLst>
              <a:gd name="connsiteX0" fmla="*/ 0 w 2932981"/>
              <a:gd name="connsiteY0" fmla="*/ 0 h 5476305"/>
              <a:gd name="connsiteX1" fmla="*/ 2932981 w 2932981"/>
              <a:gd name="connsiteY1" fmla="*/ 0 h 5476305"/>
              <a:gd name="connsiteX2" fmla="*/ 2932981 w 2932981"/>
              <a:gd name="connsiteY2" fmla="*/ 5476305 h 5476305"/>
              <a:gd name="connsiteX3" fmla="*/ 0 w 2932981"/>
              <a:gd name="connsiteY3" fmla="*/ 5476305 h 5476305"/>
              <a:gd name="connsiteX4" fmla="*/ 0 w 2932981"/>
              <a:gd name="connsiteY4" fmla="*/ 0 h 5476305"/>
              <a:gd name="connsiteX0" fmla="*/ 0 w 2932981"/>
              <a:gd name="connsiteY0" fmla="*/ 0 h 5476305"/>
              <a:gd name="connsiteX1" fmla="*/ 2932981 w 2932981"/>
              <a:gd name="connsiteY1" fmla="*/ 0 h 5476305"/>
              <a:gd name="connsiteX2" fmla="*/ 2932981 w 2932981"/>
              <a:gd name="connsiteY2" fmla="*/ 4536026 h 5476305"/>
              <a:gd name="connsiteX3" fmla="*/ 0 w 2932981"/>
              <a:gd name="connsiteY3" fmla="*/ 5476305 h 5476305"/>
              <a:gd name="connsiteX4" fmla="*/ 0 w 2932981"/>
              <a:gd name="connsiteY4" fmla="*/ 0 h 5476305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36026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36026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61905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5243392">
                <a:moveTo>
                  <a:pt x="0" y="0"/>
                </a:moveTo>
                <a:lnTo>
                  <a:pt x="2932981" y="0"/>
                </a:lnTo>
                <a:lnTo>
                  <a:pt x="2932981" y="4561905"/>
                </a:lnTo>
                <a:cubicBezTo>
                  <a:pt x="1955321" y="4797694"/>
                  <a:pt x="2176731" y="4835074"/>
                  <a:pt x="0" y="5243392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9123794-2E48-4252-994D-880563A1A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9017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2E384C9-F2F1-49C1-A44E-F8C1287231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59019" y="3445533"/>
            <a:ext cx="2932981" cy="2129615"/>
          </a:xfrm>
          <a:custGeom>
            <a:avLst/>
            <a:gdLst>
              <a:gd name="connsiteX0" fmla="*/ 0 w 2932981"/>
              <a:gd name="connsiteY0" fmla="*/ 0 h 2259012"/>
              <a:gd name="connsiteX1" fmla="*/ 2932981 w 2932981"/>
              <a:gd name="connsiteY1" fmla="*/ 0 h 2259012"/>
              <a:gd name="connsiteX2" fmla="*/ 2932981 w 2932981"/>
              <a:gd name="connsiteY2" fmla="*/ 2259012 h 2259012"/>
              <a:gd name="connsiteX3" fmla="*/ 0 w 2932981"/>
              <a:gd name="connsiteY3" fmla="*/ 2259012 h 2259012"/>
              <a:gd name="connsiteX4" fmla="*/ 0 w 2932981"/>
              <a:gd name="connsiteY4" fmla="*/ 0 h 2259012"/>
              <a:gd name="connsiteX0" fmla="*/ 0 w 2932981"/>
              <a:gd name="connsiteY0" fmla="*/ 0 h 2259012"/>
              <a:gd name="connsiteX1" fmla="*/ 2932981 w 2932981"/>
              <a:gd name="connsiteY1" fmla="*/ 0 h 2259012"/>
              <a:gd name="connsiteX2" fmla="*/ 2932981 w 2932981"/>
              <a:gd name="connsiteY2" fmla="*/ 2259012 h 2259012"/>
              <a:gd name="connsiteX3" fmla="*/ 0 w 2932981"/>
              <a:gd name="connsiteY3" fmla="*/ 2129615 h 2259012"/>
              <a:gd name="connsiteX4" fmla="*/ 0 w 2932981"/>
              <a:gd name="connsiteY4" fmla="*/ 0 h 2259012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2129615">
                <a:moveTo>
                  <a:pt x="0" y="0"/>
                </a:moveTo>
                <a:lnTo>
                  <a:pt x="2932981" y="0"/>
                </a:lnTo>
                <a:cubicBezTo>
                  <a:pt x="2930105" y="686868"/>
                  <a:pt x="2927230" y="1373736"/>
                  <a:pt x="2924354" y="2060604"/>
                </a:cubicBezTo>
                <a:cubicBezTo>
                  <a:pt x="2156603" y="1962838"/>
                  <a:pt x="690113" y="1951335"/>
                  <a:pt x="0" y="212961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49447A-579F-4E4D-ABCB-0E6AE374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6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02_Gallery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63A7-AA21-004B-BF8C-6E427761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566" y="342816"/>
            <a:ext cx="5207029" cy="959786"/>
          </a:xfr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A92287-8267-F241-904A-E52F34FF8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3526" y="349167"/>
            <a:ext cx="6206706" cy="6056650"/>
          </a:xfrm>
          <a:custGeom>
            <a:avLst/>
            <a:gdLst>
              <a:gd name="connsiteX0" fmla="*/ 0 w 6172200"/>
              <a:gd name="connsiteY0" fmla="*/ 0 h 6327678"/>
              <a:gd name="connsiteX1" fmla="*/ 6172200 w 6172200"/>
              <a:gd name="connsiteY1" fmla="*/ 0 h 6327678"/>
              <a:gd name="connsiteX2" fmla="*/ 6172200 w 6172200"/>
              <a:gd name="connsiteY2" fmla="*/ 6327678 h 6327678"/>
              <a:gd name="connsiteX3" fmla="*/ 0 w 6172200"/>
              <a:gd name="connsiteY3" fmla="*/ 6327678 h 6327678"/>
              <a:gd name="connsiteX4" fmla="*/ 0 w 6172200"/>
              <a:gd name="connsiteY4" fmla="*/ 0 h 6327678"/>
              <a:gd name="connsiteX0" fmla="*/ 0 w 6180827"/>
              <a:gd name="connsiteY0" fmla="*/ 0 h 6327678"/>
              <a:gd name="connsiteX1" fmla="*/ 6172200 w 6180827"/>
              <a:gd name="connsiteY1" fmla="*/ 0 h 6327678"/>
              <a:gd name="connsiteX2" fmla="*/ 6180827 w 6180827"/>
              <a:gd name="connsiteY2" fmla="*/ 5844598 h 6327678"/>
              <a:gd name="connsiteX3" fmla="*/ 0 w 6180827"/>
              <a:gd name="connsiteY3" fmla="*/ 6327678 h 6327678"/>
              <a:gd name="connsiteX4" fmla="*/ 0 w 6180827"/>
              <a:gd name="connsiteY4" fmla="*/ 0 h 6327678"/>
              <a:gd name="connsiteX0" fmla="*/ 8626 w 6189453"/>
              <a:gd name="connsiteY0" fmla="*/ 0 h 5870478"/>
              <a:gd name="connsiteX1" fmla="*/ 6180826 w 6189453"/>
              <a:gd name="connsiteY1" fmla="*/ 0 h 5870478"/>
              <a:gd name="connsiteX2" fmla="*/ 6189453 w 6189453"/>
              <a:gd name="connsiteY2" fmla="*/ 5844598 h 5870478"/>
              <a:gd name="connsiteX3" fmla="*/ 0 w 6189453"/>
              <a:gd name="connsiteY3" fmla="*/ 5870478 h 5870478"/>
              <a:gd name="connsiteX4" fmla="*/ 8626 w 6189453"/>
              <a:gd name="connsiteY4" fmla="*/ 0 h 5870478"/>
              <a:gd name="connsiteX0" fmla="*/ 8626 w 6189453"/>
              <a:gd name="connsiteY0" fmla="*/ 0 h 6046014"/>
              <a:gd name="connsiteX1" fmla="*/ 6180826 w 6189453"/>
              <a:gd name="connsiteY1" fmla="*/ 0 h 6046014"/>
              <a:gd name="connsiteX2" fmla="*/ 6189453 w 6189453"/>
              <a:gd name="connsiteY2" fmla="*/ 5844598 h 6046014"/>
              <a:gd name="connsiteX3" fmla="*/ 0 w 6189453"/>
              <a:gd name="connsiteY3" fmla="*/ 5870478 h 6046014"/>
              <a:gd name="connsiteX4" fmla="*/ 8626 w 6189453"/>
              <a:gd name="connsiteY4" fmla="*/ 0 h 6046014"/>
              <a:gd name="connsiteX0" fmla="*/ 8626 w 6189453"/>
              <a:gd name="connsiteY0" fmla="*/ 0 h 6093671"/>
              <a:gd name="connsiteX1" fmla="*/ 6180826 w 6189453"/>
              <a:gd name="connsiteY1" fmla="*/ 0 h 6093671"/>
              <a:gd name="connsiteX2" fmla="*/ 6189453 w 6189453"/>
              <a:gd name="connsiteY2" fmla="*/ 5844598 h 6093671"/>
              <a:gd name="connsiteX3" fmla="*/ 0 w 6189453"/>
              <a:gd name="connsiteY3" fmla="*/ 5870478 h 6093671"/>
              <a:gd name="connsiteX4" fmla="*/ 8626 w 6189453"/>
              <a:gd name="connsiteY4" fmla="*/ 0 h 6093671"/>
              <a:gd name="connsiteX0" fmla="*/ 25879 w 6206706"/>
              <a:gd name="connsiteY0" fmla="*/ 0 h 6056650"/>
              <a:gd name="connsiteX1" fmla="*/ 6198079 w 6206706"/>
              <a:gd name="connsiteY1" fmla="*/ 0 h 6056650"/>
              <a:gd name="connsiteX2" fmla="*/ 6206706 w 6206706"/>
              <a:gd name="connsiteY2" fmla="*/ 5844598 h 6056650"/>
              <a:gd name="connsiteX3" fmla="*/ 0 w 6206706"/>
              <a:gd name="connsiteY3" fmla="*/ 5810093 h 6056650"/>
              <a:gd name="connsiteX4" fmla="*/ 25879 w 6206706"/>
              <a:gd name="connsiteY4" fmla="*/ 0 h 605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6706" h="6056650">
                <a:moveTo>
                  <a:pt x="25879" y="0"/>
                </a:moveTo>
                <a:lnTo>
                  <a:pt x="6198079" y="0"/>
                </a:lnTo>
                <a:cubicBezTo>
                  <a:pt x="6200955" y="1948199"/>
                  <a:pt x="6203830" y="3896399"/>
                  <a:pt x="6206706" y="5844598"/>
                </a:cubicBezTo>
                <a:cubicBezTo>
                  <a:pt x="5377133" y="6043006"/>
                  <a:pt x="2511724" y="6215533"/>
                  <a:pt x="0" y="5810093"/>
                </a:cubicBezTo>
                <a:cubicBezTo>
                  <a:pt x="2875" y="3853267"/>
                  <a:pt x="23004" y="1956826"/>
                  <a:pt x="25879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2B7B3-917C-0548-BB72-324C42015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5566" y="1411203"/>
            <a:ext cx="5207029" cy="39371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5D463-D2F7-674C-A71A-FFC9C5140888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09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Gallery_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63A7-AA21-004B-BF8C-6E427761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566" y="342816"/>
            <a:ext cx="5207029" cy="959786"/>
          </a:xfr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A92287-8267-F241-904A-E52F34FF8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82152" y="3428999"/>
            <a:ext cx="6198080" cy="3026091"/>
          </a:xfrm>
          <a:custGeom>
            <a:avLst/>
            <a:gdLst>
              <a:gd name="connsiteX0" fmla="*/ 0 w 6172200"/>
              <a:gd name="connsiteY0" fmla="*/ 0 h 6327678"/>
              <a:gd name="connsiteX1" fmla="*/ 6172200 w 6172200"/>
              <a:gd name="connsiteY1" fmla="*/ 0 h 6327678"/>
              <a:gd name="connsiteX2" fmla="*/ 6172200 w 6172200"/>
              <a:gd name="connsiteY2" fmla="*/ 6327678 h 6327678"/>
              <a:gd name="connsiteX3" fmla="*/ 0 w 6172200"/>
              <a:gd name="connsiteY3" fmla="*/ 6327678 h 6327678"/>
              <a:gd name="connsiteX4" fmla="*/ 0 w 6172200"/>
              <a:gd name="connsiteY4" fmla="*/ 0 h 6327678"/>
              <a:gd name="connsiteX0" fmla="*/ 0 w 6180827"/>
              <a:gd name="connsiteY0" fmla="*/ 0 h 6327678"/>
              <a:gd name="connsiteX1" fmla="*/ 6172200 w 6180827"/>
              <a:gd name="connsiteY1" fmla="*/ 0 h 6327678"/>
              <a:gd name="connsiteX2" fmla="*/ 6180827 w 6180827"/>
              <a:gd name="connsiteY2" fmla="*/ 5844598 h 6327678"/>
              <a:gd name="connsiteX3" fmla="*/ 0 w 6180827"/>
              <a:gd name="connsiteY3" fmla="*/ 6327678 h 6327678"/>
              <a:gd name="connsiteX4" fmla="*/ 0 w 6180827"/>
              <a:gd name="connsiteY4" fmla="*/ 0 h 6327678"/>
              <a:gd name="connsiteX0" fmla="*/ 8626 w 6189453"/>
              <a:gd name="connsiteY0" fmla="*/ 0 h 5870478"/>
              <a:gd name="connsiteX1" fmla="*/ 6180826 w 6189453"/>
              <a:gd name="connsiteY1" fmla="*/ 0 h 5870478"/>
              <a:gd name="connsiteX2" fmla="*/ 6189453 w 6189453"/>
              <a:gd name="connsiteY2" fmla="*/ 5844598 h 5870478"/>
              <a:gd name="connsiteX3" fmla="*/ 0 w 6189453"/>
              <a:gd name="connsiteY3" fmla="*/ 5870478 h 5870478"/>
              <a:gd name="connsiteX4" fmla="*/ 8626 w 6189453"/>
              <a:gd name="connsiteY4" fmla="*/ 0 h 5870478"/>
              <a:gd name="connsiteX0" fmla="*/ 8626 w 6189453"/>
              <a:gd name="connsiteY0" fmla="*/ 0 h 6046014"/>
              <a:gd name="connsiteX1" fmla="*/ 6180826 w 6189453"/>
              <a:gd name="connsiteY1" fmla="*/ 0 h 6046014"/>
              <a:gd name="connsiteX2" fmla="*/ 6189453 w 6189453"/>
              <a:gd name="connsiteY2" fmla="*/ 5844598 h 6046014"/>
              <a:gd name="connsiteX3" fmla="*/ 0 w 6189453"/>
              <a:gd name="connsiteY3" fmla="*/ 5870478 h 6046014"/>
              <a:gd name="connsiteX4" fmla="*/ 8626 w 6189453"/>
              <a:gd name="connsiteY4" fmla="*/ 0 h 6046014"/>
              <a:gd name="connsiteX0" fmla="*/ 8626 w 6189453"/>
              <a:gd name="connsiteY0" fmla="*/ 0 h 6093671"/>
              <a:gd name="connsiteX1" fmla="*/ 6180826 w 6189453"/>
              <a:gd name="connsiteY1" fmla="*/ 0 h 6093671"/>
              <a:gd name="connsiteX2" fmla="*/ 6189453 w 6189453"/>
              <a:gd name="connsiteY2" fmla="*/ 5844598 h 6093671"/>
              <a:gd name="connsiteX3" fmla="*/ 0 w 6189453"/>
              <a:gd name="connsiteY3" fmla="*/ 5870478 h 6093671"/>
              <a:gd name="connsiteX4" fmla="*/ 8626 w 6189453"/>
              <a:gd name="connsiteY4" fmla="*/ 0 h 6093671"/>
              <a:gd name="connsiteX0" fmla="*/ 25879 w 6206706"/>
              <a:gd name="connsiteY0" fmla="*/ 0 h 6056650"/>
              <a:gd name="connsiteX1" fmla="*/ 6198079 w 6206706"/>
              <a:gd name="connsiteY1" fmla="*/ 0 h 6056650"/>
              <a:gd name="connsiteX2" fmla="*/ 6206706 w 6206706"/>
              <a:gd name="connsiteY2" fmla="*/ 5844598 h 6056650"/>
              <a:gd name="connsiteX3" fmla="*/ 0 w 6206706"/>
              <a:gd name="connsiteY3" fmla="*/ 5810093 h 6056650"/>
              <a:gd name="connsiteX4" fmla="*/ 25879 w 6206706"/>
              <a:gd name="connsiteY4" fmla="*/ 0 h 6056650"/>
              <a:gd name="connsiteX0" fmla="*/ 17253 w 6198080"/>
              <a:gd name="connsiteY0" fmla="*/ 0 h 5941186"/>
              <a:gd name="connsiteX1" fmla="*/ 6189453 w 6198080"/>
              <a:gd name="connsiteY1" fmla="*/ 0 h 5941186"/>
              <a:gd name="connsiteX2" fmla="*/ 6198080 w 6198080"/>
              <a:gd name="connsiteY2" fmla="*/ 5844598 h 5941186"/>
              <a:gd name="connsiteX3" fmla="*/ 0 w 6198080"/>
              <a:gd name="connsiteY3" fmla="*/ 5529270 h 5941186"/>
              <a:gd name="connsiteX4" fmla="*/ 17253 w 6198080"/>
              <a:gd name="connsiteY4" fmla="*/ 0 h 5941186"/>
              <a:gd name="connsiteX0" fmla="*/ 17253 w 6198080"/>
              <a:gd name="connsiteY0" fmla="*/ 0 h 5817065"/>
              <a:gd name="connsiteX1" fmla="*/ 6189453 w 6198080"/>
              <a:gd name="connsiteY1" fmla="*/ 0 h 5817065"/>
              <a:gd name="connsiteX2" fmla="*/ 6198080 w 6198080"/>
              <a:gd name="connsiteY2" fmla="*/ 5651533 h 5817065"/>
              <a:gd name="connsiteX3" fmla="*/ 0 w 6198080"/>
              <a:gd name="connsiteY3" fmla="*/ 5529270 h 5817065"/>
              <a:gd name="connsiteX4" fmla="*/ 17253 w 6198080"/>
              <a:gd name="connsiteY4" fmla="*/ 0 h 5817065"/>
              <a:gd name="connsiteX0" fmla="*/ 17253 w 6198080"/>
              <a:gd name="connsiteY0" fmla="*/ 0 h 6054027"/>
              <a:gd name="connsiteX1" fmla="*/ 6189453 w 6198080"/>
              <a:gd name="connsiteY1" fmla="*/ 0 h 6054027"/>
              <a:gd name="connsiteX2" fmla="*/ 6198080 w 6198080"/>
              <a:gd name="connsiteY2" fmla="*/ 5651533 h 6054027"/>
              <a:gd name="connsiteX3" fmla="*/ 0 w 6198080"/>
              <a:gd name="connsiteY3" fmla="*/ 5529270 h 6054027"/>
              <a:gd name="connsiteX4" fmla="*/ 17253 w 6198080"/>
              <a:gd name="connsiteY4" fmla="*/ 0 h 6054027"/>
              <a:gd name="connsiteX0" fmla="*/ 17253 w 6198080"/>
              <a:gd name="connsiteY0" fmla="*/ 0 h 6156903"/>
              <a:gd name="connsiteX1" fmla="*/ 6189453 w 6198080"/>
              <a:gd name="connsiteY1" fmla="*/ 0 h 6156903"/>
              <a:gd name="connsiteX2" fmla="*/ 6198080 w 6198080"/>
              <a:gd name="connsiteY2" fmla="*/ 5651533 h 6156903"/>
              <a:gd name="connsiteX3" fmla="*/ 0 w 6198080"/>
              <a:gd name="connsiteY3" fmla="*/ 5529270 h 6156903"/>
              <a:gd name="connsiteX4" fmla="*/ 17253 w 6198080"/>
              <a:gd name="connsiteY4" fmla="*/ 0 h 615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8080" h="6156903">
                <a:moveTo>
                  <a:pt x="17253" y="0"/>
                </a:moveTo>
                <a:lnTo>
                  <a:pt x="6189453" y="0"/>
                </a:lnTo>
                <a:cubicBezTo>
                  <a:pt x="6192329" y="1948199"/>
                  <a:pt x="6195204" y="3703334"/>
                  <a:pt x="6198080" y="5651533"/>
                </a:cubicBezTo>
                <a:cubicBezTo>
                  <a:pt x="4583503" y="6411585"/>
                  <a:pt x="1726720" y="6268186"/>
                  <a:pt x="0" y="5529270"/>
                </a:cubicBezTo>
                <a:cubicBezTo>
                  <a:pt x="2875" y="3572444"/>
                  <a:pt x="14378" y="1956826"/>
                  <a:pt x="17253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2B7B3-917C-0548-BB72-324C42015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5566" y="1411203"/>
            <a:ext cx="5207029" cy="39371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5D463-D2F7-674C-A71A-FFC9C5140888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33F2F3-DF3C-4373-B375-BF03954A34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9405" y="342816"/>
            <a:ext cx="2952753" cy="29611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322883C-109E-43A4-AB1D-82A4CD5FB5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64303" y="342816"/>
            <a:ext cx="3115930" cy="29611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55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-TitleSlide_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BD1E-1910-9845-9F0B-E47016FFC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05" y="3615165"/>
            <a:ext cx="7877726" cy="2139584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3CE1C-C22A-7D4D-BDCB-CF19683CF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405" y="5910201"/>
            <a:ext cx="7877726" cy="46024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B3518-81B7-3E4E-B6EF-7DAE2F9F84E9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16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Gallery_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63A7-AA21-004B-BF8C-6E427761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566" y="342816"/>
            <a:ext cx="5207029" cy="959786"/>
          </a:xfrm>
        </p:spPr>
        <p:txBody>
          <a:bodyPr anchor="b"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2B7B3-917C-0548-BB72-324C42015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5566" y="1411203"/>
            <a:ext cx="5207029" cy="393717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5D463-D2F7-674C-A71A-FFC9C5140888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33F2F3-DF3C-4373-B375-BF03954A34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9405" y="342816"/>
            <a:ext cx="2952753" cy="29611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322883C-109E-43A4-AB1D-82A4CD5FB5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63473" y="342816"/>
            <a:ext cx="3116760" cy="6119544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19544">
                <a:moveTo>
                  <a:pt x="830" y="0"/>
                </a:moveTo>
                <a:lnTo>
                  <a:pt x="3116760" y="0"/>
                </a:lnTo>
                <a:lnTo>
                  <a:pt x="3116760" y="5868203"/>
                </a:lnTo>
                <a:cubicBezTo>
                  <a:pt x="2334033" y="5997600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A453A35-581F-48D4-8C37-8FCED7A7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9404" y="3392039"/>
            <a:ext cx="2952753" cy="3052100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100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42626"/>
                  <a:pt x="0" y="2758596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7858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TextPhoto_3b_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E65A9A-3EF1-C645-9D23-43928959D700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F1CFCA8-38D9-40FB-8B29-1A46511DED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23" y="-1"/>
            <a:ext cx="2952753" cy="29329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CA229D6-F4D9-453B-9671-C89A631D33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0171" y="0"/>
            <a:ext cx="3116760" cy="6468578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  <a:gd name="connsiteX0" fmla="*/ 830 w 3116760"/>
              <a:gd name="connsiteY0" fmla="*/ 0 h 6125432"/>
              <a:gd name="connsiteX1" fmla="*/ 3116760 w 3116760"/>
              <a:gd name="connsiteY1" fmla="*/ 0 h 6125432"/>
              <a:gd name="connsiteX2" fmla="*/ 3116760 w 3116760"/>
              <a:gd name="connsiteY2" fmla="*/ 5949891 h 6125432"/>
              <a:gd name="connsiteX3" fmla="*/ 831 w 3116760"/>
              <a:gd name="connsiteY3" fmla="*/ 6109743 h 6125432"/>
              <a:gd name="connsiteX4" fmla="*/ 830 w 3116760"/>
              <a:gd name="connsiteY4" fmla="*/ 0 h 61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25432">
                <a:moveTo>
                  <a:pt x="830" y="0"/>
                </a:moveTo>
                <a:lnTo>
                  <a:pt x="3116760" y="0"/>
                </a:lnTo>
                <a:lnTo>
                  <a:pt x="3116760" y="5949891"/>
                </a:lnTo>
                <a:cubicBezTo>
                  <a:pt x="2334033" y="6079288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3A577D2-87DD-4DA6-A2EA-93D07195E7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24" y="3053751"/>
            <a:ext cx="2952753" cy="3390351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  <a:gd name="connsiteX0" fmla="*/ 0 w 2952753"/>
              <a:gd name="connsiteY0" fmla="*/ 0 h 3052064"/>
              <a:gd name="connsiteX1" fmla="*/ 2952753 w 2952753"/>
              <a:gd name="connsiteY1" fmla="*/ 0 h 3052064"/>
              <a:gd name="connsiteX2" fmla="*/ 2944126 w 2952753"/>
              <a:gd name="connsiteY2" fmla="*/ 3051894 h 3052064"/>
              <a:gd name="connsiteX3" fmla="*/ 0 w 2952753"/>
              <a:gd name="connsiteY3" fmla="*/ 2733304 h 3052064"/>
              <a:gd name="connsiteX4" fmla="*/ 0 w 2952753"/>
              <a:gd name="connsiteY4" fmla="*/ 0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064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17334"/>
                  <a:pt x="0" y="273330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070AE4B-005F-46F3-8ABB-6D72A592D4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6872" y="0"/>
            <a:ext cx="5885128" cy="29329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BD6F9FB-25CF-494E-9786-9902CF934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6872" y="3053751"/>
            <a:ext cx="2888885" cy="3208490"/>
          </a:xfrm>
          <a:custGeom>
            <a:avLst/>
            <a:gdLst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0 w 2888885"/>
              <a:gd name="connsiteY3" fmla="*/ 3387509 h 3387509"/>
              <a:gd name="connsiteX4" fmla="*/ 0 w 2888885"/>
              <a:gd name="connsiteY4" fmla="*/ 0 h 3387509"/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8626 w 2888885"/>
              <a:gd name="connsiteY3" fmla="*/ 3206355 h 3387509"/>
              <a:gd name="connsiteX4" fmla="*/ 0 w 2888885"/>
              <a:gd name="connsiteY4" fmla="*/ 0 h 3387509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8490"/>
              <a:gd name="connsiteX1" fmla="*/ 2888885 w 2888885"/>
              <a:gd name="connsiteY1" fmla="*/ 0 h 3208490"/>
              <a:gd name="connsiteX2" fmla="*/ 2888885 w 2888885"/>
              <a:gd name="connsiteY2" fmla="*/ 2567999 h 3208490"/>
              <a:gd name="connsiteX3" fmla="*/ 8626 w 2888885"/>
              <a:gd name="connsiteY3" fmla="*/ 3206355 h 3208490"/>
              <a:gd name="connsiteX4" fmla="*/ 0 w 2888885"/>
              <a:gd name="connsiteY4" fmla="*/ 0 h 320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85" h="3208490">
                <a:moveTo>
                  <a:pt x="0" y="0"/>
                </a:moveTo>
                <a:lnTo>
                  <a:pt x="2888885" y="0"/>
                </a:lnTo>
                <a:lnTo>
                  <a:pt x="2888885" y="2567999"/>
                </a:lnTo>
                <a:cubicBezTo>
                  <a:pt x="1928799" y="2780784"/>
                  <a:pt x="425247" y="3243736"/>
                  <a:pt x="8626" y="3206355"/>
                </a:cubicBezTo>
                <a:cubicBezTo>
                  <a:pt x="5751" y="2137570"/>
                  <a:pt x="2875" y="106878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15A09710-31DD-4FA8-BE13-565E95BEA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698" y="3053750"/>
            <a:ext cx="2876684" cy="2536165"/>
          </a:xfrm>
          <a:custGeom>
            <a:avLst/>
            <a:gdLst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932980 h 2932980"/>
              <a:gd name="connsiteX4" fmla="*/ 0 w 2876302"/>
              <a:gd name="connsiteY4" fmla="*/ 0 h 2932980"/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536165 h 2932980"/>
              <a:gd name="connsiteX4" fmla="*/ 0 w 2876302"/>
              <a:gd name="connsiteY4" fmla="*/ 0 h 2932980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510286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493033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501659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684" h="2536165">
                <a:moveTo>
                  <a:pt x="0" y="0"/>
                </a:moveTo>
                <a:lnTo>
                  <a:pt x="2876302" y="0"/>
                </a:lnTo>
                <a:cubicBezTo>
                  <a:pt x="2879178" y="813758"/>
                  <a:pt x="2864799" y="1670648"/>
                  <a:pt x="2867675" y="2484406"/>
                </a:cubicBezTo>
                <a:cubicBezTo>
                  <a:pt x="2777300" y="2541915"/>
                  <a:pt x="1548239" y="2237117"/>
                  <a:pt x="0" y="253616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142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Gallery_No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55D463-D2F7-674C-A71A-FFC9C5140888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33F2F3-DF3C-4373-B375-BF03954A34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23" y="-1"/>
            <a:ext cx="2952753" cy="29329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322883C-109E-43A4-AB1D-82A4CD5FB5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0171" y="0"/>
            <a:ext cx="3116760" cy="6468578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  <a:gd name="connsiteX0" fmla="*/ 830 w 3116760"/>
              <a:gd name="connsiteY0" fmla="*/ 0 h 6125432"/>
              <a:gd name="connsiteX1" fmla="*/ 3116760 w 3116760"/>
              <a:gd name="connsiteY1" fmla="*/ 0 h 6125432"/>
              <a:gd name="connsiteX2" fmla="*/ 3116760 w 3116760"/>
              <a:gd name="connsiteY2" fmla="*/ 5949891 h 6125432"/>
              <a:gd name="connsiteX3" fmla="*/ 831 w 3116760"/>
              <a:gd name="connsiteY3" fmla="*/ 6109743 h 6125432"/>
              <a:gd name="connsiteX4" fmla="*/ 830 w 3116760"/>
              <a:gd name="connsiteY4" fmla="*/ 0 h 61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25432">
                <a:moveTo>
                  <a:pt x="830" y="0"/>
                </a:moveTo>
                <a:lnTo>
                  <a:pt x="3116760" y="0"/>
                </a:lnTo>
                <a:lnTo>
                  <a:pt x="3116760" y="5949891"/>
                </a:lnTo>
                <a:cubicBezTo>
                  <a:pt x="2334033" y="6079288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A453A35-581F-48D4-8C37-8FCED7A7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24" y="3053751"/>
            <a:ext cx="2952753" cy="3390351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  <a:gd name="connsiteX0" fmla="*/ 0 w 2952753"/>
              <a:gd name="connsiteY0" fmla="*/ 0 h 3052064"/>
              <a:gd name="connsiteX1" fmla="*/ 2952753 w 2952753"/>
              <a:gd name="connsiteY1" fmla="*/ 0 h 3052064"/>
              <a:gd name="connsiteX2" fmla="*/ 2944126 w 2952753"/>
              <a:gd name="connsiteY2" fmla="*/ 3051894 h 3052064"/>
              <a:gd name="connsiteX3" fmla="*/ 0 w 2952753"/>
              <a:gd name="connsiteY3" fmla="*/ 2733304 h 3052064"/>
              <a:gd name="connsiteX4" fmla="*/ 0 w 2952753"/>
              <a:gd name="connsiteY4" fmla="*/ 0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064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17334"/>
                  <a:pt x="0" y="273330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DA01488-7A44-4691-8EFE-33337B43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6872" y="0"/>
            <a:ext cx="5885128" cy="2932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017BD66-465F-4AF6-B80E-7D6F2DB433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6872" y="3053751"/>
            <a:ext cx="2888885" cy="3208490"/>
          </a:xfrm>
          <a:custGeom>
            <a:avLst/>
            <a:gdLst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0 w 2888885"/>
              <a:gd name="connsiteY3" fmla="*/ 3387509 h 3387509"/>
              <a:gd name="connsiteX4" fmla="*/ 0 w 2888885"/>
              <a:gd name="connsiteY4" fmla="*/ 0 h 3387509"/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8626 w 2888885"/>
              <a:gd name="connsiteY3" fmla="*/ 3206355 h 3387509"/>
              <a:gd name="connsiteX4" fmla="*/ 0 w 2888885"/>
              <a:gd name="connsiteY4" fmla="*/ 0 h 3387509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8490"/>
              <a:gd name="connsiteX1" fmla="*/ 2888885 w 2888885"/>
              <a:gd name="connsiteY1" fmla="*/ 0 h 3208490"/>
              <a:gd name="connsiteX2" fmla="*/ 2888885 w 2888885"/>
              <a:gd name="connsiteY2" fmla="*/ 2567999 h 3208490"/>
              <a:gd name="connsiteX3" fmla="*/ 8626 w 2888885"/>
              <a:gd name="connsiteY3" fmla="*/ 3206355 h 3208490"/>
              <a:gd name="connsiteX4" fmla="*/ 0 w 2888885"/>
              <a:gd name="connsiteY4" fmla="*/ 0 h 320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85" h="3208490">
                <a:moveTo>
                  <a:pt x="0" y="0"/>
                </a:moveTo>
                <a:lnTo>
                  <a:pt x="2888885" y="0"/>
                </a:lnTo>
                <a:lnTo>
                  <a:pt x="2888885" y="2567999"/>
                </a:lnTo>
                <a:cubicBezTo>
                  <a:pt x="1928799" y="2780784"/>
                  <a:pt x="425247" y="3243736"/>
                  <a:pt x="8626" y="3206355"/>
                </a:cubicBezTo>
                <a:cubicBezTo>
                  <a:pt x="5751" y="2137570"/>
                  <a:pt x="2875" y="106878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06CA6415-794B-4376-BE55-A45336B623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698" y="3053750"/>
            <a:ext cx="2876684" cy="2536165"/>
          </a:xfrm>
          <a:custGeom>
            <a:avLst/>
            <a:gdLst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932980 h 2932980"/>
              <a:gd name="connsiteX4" fmla="*/ 0 w 2876302"/>
              <a:gd name="connsiteY4" fmla="*/ 0 h 2932980"/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536165 h 2932980"/>
              <a:gd name="connsiteX4" fmla="*/ 0 w 2876302"/>
              <a:gd name="connsiteY4" fmla="*/ 0 h 2932980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510286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493033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501659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684" h="2536165">
                <a:moveTo>
                  <a:pt x="0" y="0"/>
                </a:moveTo>
                <a:lnTo>
                  <a:pt x="2876302" y="0"/>
                </a:lnTo>
                <a:cubicBezTo>
                  <a:pt x="2879178" y="813758"/>
                  <a:pt x="2864799" y="1670648"/>
                  <a:pt x="2867675" y="2484406"/>
                </a:cubicBezTo>
                <a:cubicBezTo>
                  <a:pt x="2777300" y="2541915"/>
                  <a:pt x="1548239" y="2237117"/>
                  <a:pt x="0" y="253616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85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11531151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B2A0CF-B15D-4D64-A0AA-1D225D3356D7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542E2D-CF7B-4D1F-9795-18438727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89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61EBC0-AEEF-4BA3-874A-C2195F1C4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628" y="1"/>
            <a:ext cx="12201031" cy="6590758"/>
          </a:xfrm>
          <a:custGeom>
            <a:avLst/>
            <a:gdLst>
              <a:gd name="connsiteX0" fmla="*/ 0 w 12192000"/>
              <a:gd name="connsiteY0" fmla="*/ 0 h 6780213"/>
              <a:gd name="connsiteX1" fmla="*/ 12192000 w 12192000"/>
              <a:gd name="connsiteY1" fmla="*/ 0 h 6780213"/>
              <a:gd name="connsiteX2" fmla="*/ 12192000 w 12192000"/>
              <a:gd name="connsiteY2" fmla="*/ 6780213 h 6780213"/>
              <a:gd name="connsiteX3" fmla="*/ 0 w 12192000"/>
              <a:gd name="connsiteY3" fmla="*/ 6780213 h 6780213"/>
              <a:gd name="connsiteX4" fmla="*/ 0 w 12192000"/>
              <a:gd name="connsiteY4" fmla="*/ 0 h 6780213"/>
              <a:gd name="connsiteX0" fmla="*/ 8627 w 12200627"/>
              <a:gd name="connsiteY0" fmla="*/ 0 h 6780213"/>
              <a:gd name="connsiteX1" fmla="*/ 12200627 w 12200627"/>
              <a:gd name="connsiteY1" fmla="*/ 0 h 6780213"/>
              <a:gd name="connsiteX2" fmla="*/ 12200627 w 12200627"/>
              <a:gd name="connsiteY2" fmla="*/ 6780213 h 6780213"/>
              <a:gd name="connsiteX3" fmla="*/ 0 w 12200627"/>
              <a:gd name="connsiteY3" fmla="*/ 6271255 h 6780213"/>
              <a:gd name="connsiteX4" fmla="*/ 8627 w 12200627"/>
              <a:gd name="connsiteY4" fmla="*/ 0 h 6780213"/>
              <a:gd name="connsiteX0" fmla="*/ 8627 w 12200627"/>
              <a:gd name="connsiteY0" fmla="*/ 0 h 6271255"/>
              <a:gd name="connsiteX1" fmla="*/ 12200627 w 12200627"/>
              <a:gd name="connsiteY1" fmla="*/ 0 h 6271255"/>
              <a:gd name="connsiteX2" fmla="*/ 12200627 w 12200627"/>
              <a:gd name="connsiteY2" fmla="*/ 5693285 h 6271255"/>
              <a:gd name="connsiteX3" fmla="*/ 0 w 12200627"/>
              <a:gd name="connsiteY3" fmla="*/ 6271255 h 6271255"/>
              <a:gd name="connsiteX4" fmla="*/ 8627 w 12200627"/>
              <a:gd name="connsiteY4" fmla="*/ 0 h 6271255"/>
              <a:gd name="connsiteX0" fmla="*/ 8627 w 12200627"/>
              <a:gd name="connsiteY0" fmla="*/ 0 h 6590581"/>
              <a:gd name="connsiteX1" fmla="*/ 12200627 w 12200627"/>
              <a:gd name="connsiteY1" fmla="*/ 0 h 6590581"/>
              <a:gd name="connsiteX2" fmla="*/ 12200627 w 12200627"/>
              <a:gd name="connsiteY2" fmla="*/ 5693285 h 6590581"/>
              <a:gd name="connsiteX3" fmla="*/ 3959526 w 12200627"/>
              <a:gd name="connsiteY3" fmla="*/ 6590581 h 6590581"/>
              <a:gd name="connsiteX4" fmla="*/ 0 w 12200627"/>
              <a:gd name="connsiteY4" fmla="*/ 6271255 h 6590581"/>
              <a:gd name="connsiteX5" fmla="*/ 8627 w 12200627"/>
              <a:gd name="connsiteY5" fmla="*/ 0 h 6590581"/>
              <a:gd name="connsiteX0" fmla="*/ 8627 w 12200627"/>
              <a:gd name="connsiteY0" fmla="*/ 0 h 6590690"/>
              <a:gd name="connsiteX1" fmla="*/ 12200627 w 12200627"/>
              <a:gd name="connsiteY1" fmla="*/ 0 h 6590690"/>
              <a:gd name="connsiteX2" fmla="*/ 12200627 w 12200627"/>
              <a:gd name="connsiteY2" fmla="*/ 5693285 h 6590690"/>
              <a:gd name="connsiteX3" fmla="*/ 3959526 w 12200627"/>
              <a:gd name="connsiteY3" fmla="*/ 6590581 h 6590690"/>
              <a:gd name="connsiteX4" fmla="*/ 0 w 12200627"/>
              <a:gd name="connsiteY4" fmla="*/ 6271255 h 6590690"/>
              <a:gd name="connsiteX5" fmla="*/ 8627 w 12200627"/>
              <a:gd name="connsiteY5" fmla="*/ 0 h 6590690"/>
              <a:gd name="connsiteX0" fmla="*/ 8627 w 12200627"/>
              <a:gd name="connsiteY0" fmla="*/ 0 h 6590690"/>
              <a:gd name="connsiteX1" fmla="*/ 12200627 w 12200627"/>
              <a:gd name="connsiteY1" fmla="*/ 0 h 6590690"/>
              <a:gd name="connsiteX2" fmla="*/ 12200627 w 12200627"/>
              <a:gd name="connsiteY2" fmla="*/ 5693285 h 6590690"/>
              <a:gd name="connsiteX3" fmla="*/ 9929005 w 12200627"/>
              <a:gd name="connsiteY3" fmla="*/ 5633048 h 6590690"/>
              <a:gd name="connsiteX4" fmla="*/ 3959526 w 12200627"/>
              <a:gd name="connsiteY4" fmla="*/ 6590581 h 6590690"/>
              <a:gd name="connsiteX5" fmla="*/ 0 w 12200627"/>
              <a:gd name="connsiteY5" fmla="*/ 6271255 h 6590690"/>
              <a:gd name="connsiteX6" fmla="*/ 8627 w 12200627"/>
              <a:gd name="connsiteY6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3959526 w 12201031"/>
              <a:gd name="connsiteY4" fmla="*/ 6590581 h 6590690"/>
              <a:gd name="connsiteX5" fmla="*/ 0 w 12201031"/>
              <a:gd name="connsiteY5" fmla="*/ 6271255 h 6590690"/>
              <a:gd name="connsiteX6" fmla="*/ 8627 w 12201031"/>
              <a:gd name="connsiteY6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758"/>
              <a:gd name="connsiteX1" fmla="*/ 12200627 w 12201031"/>
              <a:gd name="connsiteY1" fmla="*/ 0 h 6590758"/>
              <a:gd name="connsiteX2" fmla="*/ 12200627 w 12201031"/>
              <a:gd name="connsiteY2" fmla="*/ 5693285 h 6590758"/>
              <a:gd name="connsiteX3" fmla="*/ 9929005 w 12201031"/>
              <a:gd name="connsiteY3" fmla="*/ 5633048 h 6590758"/>
              <a:gd name="connsiteX4" fmla="*/ 7470477 w 12201031"/>
              <a:gd name="connsiteY4" fmla="*/ 6185139 h 6590758"/>
              <a:gd name="connsiteX5" fmla="*/ 3959526 w 12201031"/>
              <a:gd name="connsiteY5" fmla="*/ 6590581 h 6590758"/>
              <a:gd name="connsiteX6" fmla="*/ 0 w 12201031"/>
              <a:gd name="connsiteY6" fmla="*/ 6271255 h 6590758"/>
              <a:gd name="connsiteX7" fmla="*/ 8627 w 12201031"/>
              <a:gd name="connsiteY7" fmla="*/ 0 h 659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1031" h="6590758">
                <a:moveTo>
                  <a:pt x="8627" y="0"/>
                </a:moveTo>
                <a:lnTo>
                  <a:pt x="12200627" y="0"/>
                </a:lnTo>
                <a:lnTo>
                  <a:pt x="12200627" y="5693285"/>
                </a:lnTo>
                <a:cubicBezTo>
                  <a:pt x="12223152" y="5657341"/>
                  <a:pt x="11302522" y="5483499"/>
                  <a:pt x="9929005" y="5633048"/>
                </a:cubicBezTo>
                <a:cubicBezTo>
                  <a:pt x="9143522" y="5690582"/>
                  <a:pt x="8344621" y="6016924"/>
                  <a:pt x="7470477" y="6185139"/>
                </a:cubicBezTo>
                <a:cubicBezTo>
                  <a:pt x="6199519" y="6430992"/>
                  <a:pt x="5207481" y="6551787"/>
                  <a:pt x="3959526" y="6590581"/>
                </a:cubicBezTo>
                <a:cubicBezTo>
                  <a:pt x="2087593" y="6596283"/>
                  <a:pt x="1311216" y="6463961"/>
                  <a:pt x="0" y="6271255"/>
                </a:cubicBezTo>
                <a:cubicBezTo>
                  <a:pt x="2876" y="4180837"/>
                  <a:pt x="5751" y="2090418"/>
                  <a:pt x="8627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4596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A86E72-F9AB-4223-907A-022A2468D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0EE5C-C1C9-4B09-B3AF-69BEF1BE903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60224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1D1EC-2F75-4EFE-B95D-ABDF4CBEAD12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6740D4-7284-405D-876D-0232A090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40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E307C-2320-5246-85F8-68F8EDA73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05" y="1034186"/>
            <a:ext cx="5308375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A0A40-3F01-FB45-A379-55CD37D29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406" y="1858098"/>
            <a:ext cx="5308374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602E7-84D3-AD4C-87CD-85FCAB39F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0081" y="1034186"/>
            <a:ext cx="608251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85F432-2C32-9B4B-B287-83CB3DB9D3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0081" y="1858098"/>
            <a:ext cx="6082513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C48CB-1E6A-414F-B144-DD7AEBEE2FFA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7B09B9-938E-4003-A95A-6A0FF6C43F28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3F14CE-38FA-46D1-8D3A-115CD8E0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2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8A19F1-B782-49DD-8CD5-F72B2AF10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CDC452B2-D1E6-44C5-AB3A-0B98D0C97C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9" y="1036638"/>
            <a:ext cx="5627630" cy="5259047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59047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474043" y="4290014"/>
                  <a:pt x="1862437" y="4968624"/>
                  <a:pt x="0" y="525904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6B594F-6F11-44F6-9886-E1EB8253DBB4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FD913D-1832-43EF-8E0F-B5A890D7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01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34FE9D-D557-49E6-9DD5-1B5A8EC1B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07A944-669F-4027-B1B9-C033490641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8" y="1036638"/>
            <a:ext cx="5980981" cy="5259047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59047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175414" y="4255508"/>
                  <a:pt x="1862437" y="4968624"/>
                  <a:pt x="0" y="525904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48374C-EEFE-4077-8C7D-0CA3EBACD4CB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F7C7C5-E4C9-457C-9E99-4669B6FE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90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83CEB-9AE2-4677-A766-B65A635F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EE0A10CC-B909-4443-AF8D-BFC39527D1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7" y="1036638"/>
            <a:ext cx="2927562" cy="460343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474043" y="4290014"/>
                  <a:pt x="1136917" y="4407907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03673-3BF8-43B4-B1F3-CEAFA5C6E2E1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2BA4B-9D41-48F0-9197-D49C9941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2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-TitleSlide_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BD1E-1910-9845-9F0B-E47016FFC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05" y="3598981"/>
            <a:ext cx="7695733" cy="2139584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3CE1C-C22A-7D4D-BDCB-CF19683CF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405" y="5894017"/>
            <a:ext cx="7485133" cy="44405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258C8-10C0-CA4F-8A3A-5E88037FD57E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2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39DF4C-D269-453A-8CF1-E40268F1F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1F11D910-50F9-4C0C-A07B-46CAC388AD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6" y="1036638"/>
            <a:ext cx="3280913" cy="460343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72598 w 5595937"/>
              <a:gd name="connsiteY2" fmla="*/ 4448163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72598 w 5595937"/>
              <a:gd name="connsiteY2" fmla="*/ 4448163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75473" y="2985570"/>
                  <a:pt x="5572598" y="4448163"/>
                </a:cubicBezTo>
                <a:cubicBezTo>
                  <a:pt x="5343127" y="4359024"/>
                  <a:pt x="1181057" y="4330269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414F5-73BE-4AE4-A736-E47E0B3150C3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9F2AF8-C025-4371-8895-86C62D0B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6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85F816-6BCA-4C74-8B19-4905BD32F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7AEA287-A55B-4C2F-9C87-73AA9C311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7" y="3376408"/>
            <a:ext cx="2927562" cy="226366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297980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835387"/>
                  <a:pt x="5587311" y="4297980"/>
                </a:cubicBezTo>
                <a:cubicBezTo>
                  <a:pt x="3842639" y="4020612"/>
                  <a:pt x="2291155" y="4138506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4BE3183-EC21-4AA4-B3F3-F1EAA764DF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1087" y="1035862"/>
            <a:ext cx="2927350" cy="2211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680E1D-A294-44E5-BCDA-76A898416C02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83764C-8AFB-4B96-825F-023FCF05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06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A6237-A490-485D-A757-1E4984B58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814DD6D9-D79E-459C-A9EF-F5674FBB0F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6" y="3376408"/>
            <a:ext cx="3280913" cy="226366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297980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835387"/>
                  <a:pt x="5587311" y="4297980"/>
                </a:cubicBezTo>
                <a:cubicBezTo>
                  <a:pt x="3842639" y="4020612"/>
                  <a:pt x="2291155" y="4138506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CC17752-BE9F-4F79-8D83-0D3A9EEE7A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1086" y="1035862"/>
            <a:ext cx="3280913" cy="2211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B6B4FC-13B4-4330-BBA1-85DA56110AF4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16432C-7BF5-49DD-84EE-56E560A7E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29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8AE020B-7414-4D50-9FC3-7998DF176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8" y="3429000"/>
            <a:ext cx="5980979" cy="2840806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3643981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11571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181388"/>
                  <a:pt x="5587311" y="3643981"/>
                </a:cubicBezTo>
                <a:cubicBezTo>
                  <a:pt x="2474043" y="3546216"/>
                  <a:pt x="2631982" y="4224827"/>
                  <a:pt x="0" y="5211571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39230F8-17E3-434A-BDC0-F47FBD7C3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7E79AD0-38B7-492C-ADD9-6C08B4C4AD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9017" y="1035862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F88E04-7D2F-4F6B-A61F-3C126A4433AC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4B9188-211B-42A9-B108-37B995C2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24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E613C3-5BDD-4169-844A-1E7E586D7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3652C4B-113A-4103-B0A2-9A494847CD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746EC19-2CBB-4C75-B0BB-EE5270E3E4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0391" y="1035861"/>
            <a:ext cx="2941607" cy="4510923"/>
          </a:xfrm>
          <a:custGeom>
            <a:avLst/>
            <a:gdLst>
              <a:gd name="connsiteX0" fmla="*/ 0 w 2932981"/>
              <a:gd name="connsiteY0" fmla="*/ 0 h 4838727"/>
              <a:gd name="connsiteX1" fmla="*/ 2932981 w 2932981"/>
              <a:gd name="connsiteY1" fmla="*/ 0 h 4838727"/>
              <a:gd name="connsiteX2" fmla="*/ 2932981 w 2932981"/>
              <a:gd name="connsiteY2" fmla="*/ 4838727 h 4838727"/>
              <a:gd name="connsiteX3" fmla="*/ 0 w 2932981"/>
              <a:gd name="connsiteY3" fmla="*/ 4838727 h 4838727"/>
              <a:gd name="connsiteX4" fmla="*/ 0 w 2932981"/>
              <a:gd name="connsiteY4" fmla="*/ 0 h 4838727"/>
              <a:gd name="connsiteX0" fmla="*/ 0 w 2932981"/>
              <a:gd name="connsiteY0" fmla="*/ 0 h 4838727"/>
              <a:gd name="connsiteX1" fmla="*/ 2932981 w 2932981"/>
              <a:gd name="connsiteY1" fmla="*/ 0 h 4838727"/>
              <a:gd name="connsiteX2" fmla="*/ 2924355 w 2932981"/>
              <a:gd name="connsiteY2" fmla="*/ 4450539 h 4838727"/>
              <a:gd name="connsiteX3" fmla="*/ 0 w 2932981"/>
              <a:gd name="connsiteY3" fmla="*/ 4838727 h 4838727"/>
              <a:gd name="connsiteX4" fmla="*/ 0 w 2932981"/>
              <a:gd name="connsiteY4" fmla="*/ 0 h 4838727"/>
              <a:gd name="connsiteX0" fmla="*/ 8626 w 2941607"/>
              <a:gd name="connsiteY0" fmla="*/ 0 h 4450539"/>
              <a:gd name="connsiteX1" fmla="*/ 2941607 w 2941607"/>
              <a:gd name="connsiteY1" fmla="*/ 0 h 4450539"/>
              <a:gd name="connsiteX2" fmla="*/ 2932981 w 2941607"/>
              <a:gd name="connsiteY2" fmla="*/ 4450539 h 4450539"/>
              <a:gd name="connsiteX3" fmla="*/ 0 w 2941607"/>
              <a:gd name="connsiteY3" fmla="*/ 4424659 h 4450539"/>
              <a:gd name="connsiteX4" fmla="*/ 8626 w 2941607"/>
              <a:gd name="connsiteY4" fmla="*/ 0 h 4450539"/>
              <a:gd name="connsiteX0" fmla="*/ 8626 w 2941607"/>
              <a:gd name="connsiteY0" fmla="*/ 0 h 4450539"/>
              <a:gd name="connsiteX1" fmla="*/ 2941607 w 2941607"/>
              <a:gd name="connsiteY1" fmla="*/ 0 h 4450539"/>
              <a:gd name="connsiteX2" fmla="*/ 2932981 w 2941607"/>
              <a:gd name="connsiteY2" fmla="*/ 4450539 h 4450539"/>
              <a:gd name="connsiteX3" fmla="*/ 0 w 2941607"/>
              <a:gd name="connsiteY3" fmla="*/ 4424659 h 4450539"/>
              <a:gd name="connsiteX4" fmla="*/ 8626 w 2941607"/>
              <a:gd name="connsiteY4" fmla="*/ 0 h 4450539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607" h="4510923">
                <a:moveTo>
                  <a:pt x="8626" y="0"/>
                </a:moveTo>
                <a:lnTo>
                  <a:pt x="2941607" y="0"/>
                </a:lnTo>
                <a:cubicBezTo>
                  <a:pt x="2938732" y="1483513"/>
                  <a:pt x="2935856" y="2967026"/>
                  <a:pt x="2932981" y="4450539"/>
                </a:cubicBezTo>
                <a:cubicBezTo>
                  <a:pt x="2740324" y="4424659"/>
                  <a:pt x="1547003" y="4286637"/>
                  <a:pt x="0" y="4510923"/>
                </a:cubicBezTo>
                <a:cubicBezTo>
                  <a:pt x="2875" y="3036037"/>
                  <a:pt x="5751" y="1474886"/>
                  <a:pt x="8626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04FD636-559B-4257-9381-1DA87E987C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1018" y="3425895"/>
            <a:ext cx="2932981" cy="2836881"/>
          </a:xfrm>
          <a:custGeom>
            <a:avLst/>
            <a:gdLst>
              <a:gd name="connsiteX0" fmla="*/ 0 w 2932981"/>
              <a:gd name="connsiteY0" fmla="*/ 0 h 3104300"/>
              <a:gd name="connsiteX1" fmla="*/ 2932981 w 2932981"/>
              <a:gd name="connsiteY1" fmla="*/ 0 h 3104300"/>
              <a:gd name="connsiteX2" fmla="*/ 2932981 w 2932981"/>
              <a:gd name="connsiteY2" fmla="*/ 3104300 h 3104300"/>
              <a:gd name="connsiteX3" fmla="*/ 0 w 2932981"/>
              <a:gd name="connsiteY3" fmla="*/ 3104300 h 3104300"/>
              <a:gd name="connsiteX4" fmla="*/ 0 w 2932981"/>
              <a:gd name="connsiteY4" fmla="*/ 0 h 3104300"/>
              <a:gd name="connsiteX0" fmla="*/ 0 w 2932981"/>
              <a:gd name="connsiteY0" fmla="*/ 0 h 3104300"/>
              <a:gd name="connsiteX1" fmla="*/ 2932981 w 2932981"/>
              <a:gd name="connsiteY1" fmla="*/ 0 h 3104300"/>
              <a:gd name="connsiteX2" fmla="*/ 2924355 w 2932981"/>
              <a:gd name="connsiteY2" fmla="*/ 2138142 h 3104300"/>
              <a:gd name="connsiteX3" fmla="*/ 0 w 2932981"/>
              <a:gd name="connsiteY3" fmla="*/ 3104300 h 3104300"/>
              <a:gd name="connsiteX4" fmla="*/ 0 w 2932981"/>
              <a:gd name="connsiteY4" fmla="*/ 0 h 3104300"/>
              <a:gd name="connsiteX0" fmla="*/ 0 w 2932981"/>
              <a:gd name="connsiteY0" fmla="*/ 0 h 2836881"/>
              <a:gd name="connsiteX1" fmla="*/ 2932981 w 2932981"/>
              <a:gd name="connsiteY1" fmla="*/ 0 h 2836881"/>
              <a:gd name="connsiteX2" fmla="*/ 2924355 w 2932981"/>
              <a:gd name="connsiteY2" fmla="*/ 2138142 h 2836881"/>
              <a:gd name="connsiteX3" fmla="*/ 8627 w 2932981"/>
              <a:gd name="connsiteY3" fmla="*/ 2836881 h 2836881"/>
              <a:gd name="connsiteX4" fmla="*/ 0 w 2932981"/>
              <a:gd name="connsiteY4" fmla="*/ 0 h 2836881"/>
              <a:gd name="connsiteX0" fmla="*/ 0 w 2932981"/>
              <a:gd name="connsiteY0" fmla="*/ 0 h 2836881"/>
              <a:gd name="connsiteX1" fmla="*/ 2932981 w 2932981"/>
              <a:gd name="connsiteY1" fmla="*/ 0 h 2836881"/>
              <a:gd name="connsiteX2" fmla="*/ 2924355 w 2932981"/>
              <a:gd name="connsiteY2" fmla="*/ 2138142 h 2836881"/>
              <a:gd name="connsiteX3" fmla="*/ 8627 w 2932981"/>
              <a:gd name="connsiteY3" fmla="*/ 2836881 h 2836881"/>
              <a:gd name="connsiteX4" fmla="*/ 0 w 2932981"/>
              <a:gd name="connsiteY4" fmla="*/ 0 h 283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2836881">
                <a:moveTo>
                  <a:pt x="0" y="0"/>
                </a:moveTo>
                <a:lnTo>
                  <a:pt x="2932981" y="0"/>
                </a:lnTo>
                <a:cubicBezTo>
                  <a:pt x="2930106" y="712714"/>
                  <a:pt x="2927230" y="1425428"/>
                  <a:pt x="2924355" y="2138142"/>
                </a:cubicBezTo>
                <a:cubicBezTo>
                  <a:pt x="1952446" y="2371055"/>
                  <a:pt x="1627517" y="2569462"/>
                  <a:pt x="8627" y="2836881"/>
                </a:cubicBezTo>
                <a:cubicBezTo>
                  <a:pt x="5751" y="1891254"/>
                  <a:pt x="2876" y="945627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1553E8-30B7-42E4-BCD4-2F3AC9DA9DD4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9F42D2-3784-469F-98B9-3996A2DB5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71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0A6208-99F4-4C2A-8AB9-85E24C701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C4916D9-B2F6-493C-B7E3-0A66B0B585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7"/>
            <a:ext cx="2932981" cy="5243392"/>
          </a:xfrm>
          <a:custGeom>
            <a:avLst/>
            <a:gdLst>
              <a:gd name="connsiteX0" fmla="*/ 0 w 2932981"/>
              <a:gd name="connsiteY0" fmla="*/ 0 h 5476305"/>
              <a:gd name="connsiteX1" fmla="*/ 2932981 w 2932981"/>
              <a:gd name="connsiteY1" fmla="*/ 0 h 5476305"/>
              <a:gd name="connsiteX2" fmla="*/ 2932981 w 2932981"/>
              <a:gd name="connsiteY2" fmla="*/ 5476305 h 5476305"/>
              <a:gd name="connsiteX3" fmla="*/ 0 w 2932981"/>
              <a:gd name="connsiteY3" fmla="*/ 5476305 h 5476305"/>
              <a:gd name="connsiteX4" fmla="*/ 0 w 2932981"/>
              <a:gd name="connsiteY4" fmla="*/ 0 h 5476305"/>
              <a:gd name="connsiteX0" fmla="*/ 0 w 2932981"/>
              <a:gd name="connsiteY0" fmla="*/ 0 h 5476305"/>
              <a:gd name="connsiteX1" fmla="*/ 2932981 w 2932981"/>
              <a:gd name="connsiteY1" fmla="*/ 0 h 5476305"/>
              <a:gd name="connsiteX2" fmla="*/ 2932981 w 2932981"/>
              <a:gd name="connsiteY2" fmla="*/ 4536026 h 5476305"/>
              <a:gd name="connsiteX3" fmla="*/ 0 w 2932981"/>
              <a:gd name="connsiteY3" fmla="*/ 5476305 h 5476305"/>
              <a:gd name="connsiteX4" fmla="*/ 0 w 2932981"/>
              <a:gd name="connsiteY4" fmla="*/ 0 h 5476305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36026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36026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61905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5243392">
                <a:moveTo>
                  <a:pt x="0" y="0"/>
                </a:moveTo>
                <a:lnTo>
                  <a:pt x="2932981" y="0"/>
                </a:lnTo>
                <a:lnTo>
                  <a:pt x="2932981" y="4561905"/>
                </a:lnTo>
                <a:cubicBezTo>
                  <a:pt x="1955321" y="4797694"/>
                  <a:pt x="2176731" y="4835074"/>
                  <a:pt x="0" y="5243392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369F86-F67A-4022-BB42-02488ED98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9017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81D2BA0-8D83-4146-B5C1-2520E5BEAF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59019" y="3445533"/>
            <a:ext cx="2932981" cy="2129615"/>
          </a:xfrm>
          <a:custGeom>
            <a:avLst/>
            <a:gdLst>
              <a:gd name="connsiteX0" fmla="*/ 0 w 2932981"/>
              <a:gd name="connsiteY0" fmla="*/ 0 h 2259012"/>
              <a:gd name="connsiteX1" fmla="*/ 2932981 w 2932981"/>
              <a:gd name="connsiteY1" fmla="*/ 0 h 2259012"/>
              <a:gd name="connsiteX2" fmla="*/ 2932981 w 2932981"/>
              <a:gd name="connsiteY2" fmla="*/ 2259012 h 2259012"/>
              <a:gd name="connsiteX3" fmla="*/ 0 w 2932981"/>
              <a:gd name="connsiteY3" fmla="*/ 2259012 h 2259012"/>
              <a:gd name="connsiteX4" fmla="*/ 0 w 2932981"/>
              <a:gd name="connsiteY4" fmla="*/ 0 h 2259012"/>
              <a:gd name="connsiteX0" fmla="*/ 0 w 2932981"/>
              <a:gd name="connsiteY0" fmla="*/ 0 h 2259012"/>
              <a:gd name="connsiteX1" fmla="*/ 2932981 w 2932981"/>
              <a:gd name="connsiteY1" fmla="*/ 0 h 2259012"/>
              <a:gd name="connsiteX2" fmla="*/ 2932981 w 2932981"/>
              <a:gd name="connsiteY2" fmla="*/ 2259012 h 2259012"/>
              <a:gd name="connsiteX3" fmla="*/ 0 w 2932981"/>
              <a:gd name="connsiteY3" fmla="*/ 2129615 h 2259012"/>
              <a:gd name="connsiteX4" fmla="*/ 0 w 2932981"/>
              <a:gd name="connsiteY4" fmla="*/ 0 h 2259012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2129615">
                <a:moveTo>
                  <a:pt x="0" y="0"/>
                </a:moveTo>
                <a:lnTo>
                  <a:pt x="2932981" y="0"/>
                </a:lnTo>
                <a:cubicBezTo>
                  <a:pt x="2930105" y="686868"/>
                  <a:pt x="2927230" y="1373736"/>
                  <a:pt x="2924354" y="2060604"/>
                </a:cubicBezTo>
                <a:cubicBezTo>
                  <a:pt x="2156603" y="1962838"/>
                  <a:pt x="690113" y="1951335"/>
                  <a:pt x="0" y="212961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8446EF-FDF0-4CD7-A8CC-10BA2B144C3F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9A66F2-B832-47F7-AECA-E7F80B263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6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BBD2577-3497-4DAE-9CFB-A9BDF44E6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23" y="-1"/>
            <a:ext cx="2952753" cy="29329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96B9633-BE9D-4140-B5CB-1C1B4460AE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0171" y="0"/>
            <a:ext cx="3116760" cy="6468578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  <a:gd name="connsiteX0" fmla="*/ 830 w 3116760"/>
              <a:gd name="connsiteY0" fmla="*/ 0 h 6125432"/>
              <a:gd name="connsiteX1" fmla="*/ 3116760 w 3116760"/>
              <a:gd name="connsiteY1" fmla="*/ 0 h 6125432"/>
              <a:gd name="connsiteX2" fmla="*/ 3116760 w 3116760"/>
              <a:gd name="connsiteY2" fmla="*/ 5949891 h 6125432"/>
              <a:gd name="connsiteX3" fmla="*/ 831 w 3116760"/>
              <a:gd name="connsiteY3" fmla="*/ 6109743 h 6125432"/>
              <a:gd name="connsiteX4" fmla="*/ 830 w 3116760"/>
              <a:gd name="connsiteY4" fmla="*/ 0 h 61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25432">
                <a:moveTo>
                  <a:pt x="830" y="0"/>
                </a:moveTo>
                <a:lnTo>
                  <a:pt x="3116760" y="0"/>
                </a:lnTo>
                <a:lnTo>
                  <a:pt x="3116760" y="5949891"/>
                </a:lnTo>
                <a:cubicBezTo>
                  <a:pt x="2334033" y="6079288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0B97-8ED4-4F48-9C73-3EC6C4D4FC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24" y="3053751"/>
            <a:ext cx="2952753" cy="3390351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  <a:gd name="connsiteX0" fmla="*/ 0 w 2952753"/>
              <a:gd name="connsiteY0" fmla="*/ 0 h 3052064"/>
              <a:gd name="connsiteX1" fmla="*/ 2952753 w 2952753"/>
              <a:gd name="connsiteY1" fmla="*/ 0 h 3052064"/>
              <a:gd name="connsiteX2" fmla="*/ 2944126 w 2952753"/>
              <a:gd name="connsiteY2" fmla="*/ 3051894 h 3052064"/>
              <a:gd name="connsiteX3" fmla="*/ 0 w 2952753"/>
              <a:gd name="connsiteY3" fmla="*/ 2733304 h 3052064"/>
              <a:gd name="connsiteX4" fmla="*/ 0 w 2952753"/>
              <a:gd name="connsiteY4" fmla="*/ 0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064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17334"/>
                  <a:pt x="0" y="273330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1D71815-AA42-4CB1-8386-CF5D3ABB50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6872" y="0"/>
            <a:ext cx="5885128" cy="2932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838369F-09BD-46D4-950B-D9C8885C41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6872" y="3053751"/>
            <a:ext cx="2888885" cy="3208490"/>
          </a:xfrm>
          <a:custGeom>
            <a:avLst/>
            <a:gdLst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0 w 2888885"/>
              <a:gd name="connsiteY3" fmla="*/ 3387509 h 3387509"/>
              <a:gd name="connsiteX4" fmla="*/ 0 w 2888885"/>
              <a:gd name="connsiteY4" fmla="*/ 0 h 3387509"/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8626 w 2888885"/>
              <a:gd name="connsiteY3" fmla="*/ 3206355 h 3387509"/>
              <a:gd name="connsiteX4" fmla="*/ 0 w 2888885"/>
              <a:gd name="connsiteY4" fmla="*/ 0 h 3387509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8490"/>
              <a:gd name="connsiteX1" fmla="*/ 2888885 w 2888885"/>
              <a:gd name="connsiteY1" fmla="*/ 0 h 3208490"/>
              <a:gd name="connsiteX2" fmla="*/ 2888885 w 2888885"/>
              <a:gd name="connsiteY2" fmla="*/ 2567999 h 3208490"/>
              <a:gd name="connsiteX3" fmla="*/ 8626 w 2888885"/>
              <a:gd name="connsiteY3" fmla="*/ 3206355 h 3208490"/>
              <a:gd name="connsiteX4" fmla="*/ 0 w 2888885"/>
              <a:gd name="connsiteY4" fmla="*/ 0 h 320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85" h="3208490">
                <a:moveTo>
                  <a:pt x="0" y="0"/>
                </a:moveTo>
                <a:lnTo>
                  <a:pt x="2888885" y="0"/>
                </a:lnTo>
                <a:lnTo>
                  <a:pt x="2888885" y="2567999"/>
                </a:lnTo>
                <a:cubicBezTo>
                  <a:pt x="1928799" y="2780784"/>
                  <a:pt x="425247" y="3243736"/>
                  <a:pt x="8626" y="3206355"/>
                </a:cubicBezTo>
                <a:cubicBezTo>
                  <a:pt x="5751" y="2137570"/>
                  <a:pt x="2875" y="106878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91B73614-4849-4F33-8CF6-57D42CDF49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698" y="3053750"/>
            <a:ext cx="2876684" cy="2536165"/>
          </a:xfrm>
          <a:custGeom>
            <a:avLst/>
            <a:gdLst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932980 h 2932980"/>
              <a:gd name="connsiteX4" fmla="*/ 0 w 2876302"/>
              <a:gd name="connsiteY4" fmla="*/ 0 h 2932980"/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536165 h 2932980"/>
              <a:gd name="connsiteX4" fmla="*/ 0 w 2876302"/>
              <a:gd name="connsiteY4" fmla="*/ 0 h 2932980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510286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493033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501659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684" h="2536165">
                <a:moveTo>
                  <a:pt x="0" y="0"/>
                </a:moveTo>
                <a:lnTo>
                  <a:pt x="2876302" y="0"/>
                </a:lnTo>
                <a:cubicBezTo>
                  <a:pt x="2879178" y="813758"/>
                  <a:pt x="2864799" y="1670648"/>
                  <a:pt x="2867675" y="2484406"/>
                </a:cubicBezTo>
                <a:cubicBezTo>
                  <a:pt x="2777300" y="2541915"/>
                  <a:pt x="1548239" y="2237117"/>
                  <a:pt x="0" y="253616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1336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827137-DE78-AF42-87AE-E7F8F5BA00D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96D43FAD-20CD-49F8-9DBF-AE83CCB288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23" y="-1"/>
            <a:ext cx="2952753" cy="29329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4DE8AF9-95D2-4229-B229-DFA3B74CF4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0171" y="0"/>
            <a:ext cx="3116760" cy="6468578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  <a:gd name="connsiteX0" fmla="*/ 830 w 3116760"/>
              <a:gd name="connsiteY0" fmla="*/ 0 h 6125432"/>
              <a:gd name="connsiteX1" fmla="*/ 3116760 w 3116760"/>
              <a:gd name="connsiteY1" fmla="*/ 0 h 6125432"/>
              <a:gd name="connsiteX2" fmla="*/ 3116760 w 3116760"/>
              <a:gd name="connsiteY2" fmla="*/ 5949891 h 6125432"/>
              <a:gd name="connsiteX3" fmla="*/ 831 w 3116760"/>
              <a:gd name="connsiteY3" fmla="*/ 6109743 h 6125432"/>
              <a:gd name="connsiteX4" fmla="*/ 830 w 3116760"/>
              <a:gd name="connsiteY4" fmla="*/ 0 h 61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25432">
                <a:moveTo>
                  <a:pt x="830" y="0"/>
                </a:moveTo>
                <a:lnTo>
                  <a:pt x="3116760" y="0"/>
                </a:lnTo>
                <a:lnTo>
                  <a:pt x="3116760" y="5949891"/>
                </a:lnTo>
                <a:cubicBezTo>
                  <a:pt x="2334033" y="6079288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E3DB2CB-A220-4827-A8C1-BB4CDA3C0D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24" y="3053751"/>
            <a:ext cx="2952753" cy="3390351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  <a:gd name="connsiteX0" fmla="*/ 0 w 2952753"/>
              <a:gd name="connsiteY0" fmla="*/ 0 h 3052064"/>
              <a:gd name="connsiteX1" fmla="*/ 2952753 w 2952753"/>
              <a:gd name="connsiteY1" fmla="*/ 0 h 3052064"/>
              <a:gd name="connsiteX2" fmla="*/ 2944126 w 2952753"/>
              <a:gd name="connsiteY2" fmla="*/ 3051894 h 3052064"/>
              <a:gd name="connsiteX3" fmla="*/ 0 w 2952753"/>
              <a:gd name="connsiteY3" fmla="*/ 2733304 h 3052064"/>
              <a:gd name="connsiteX4" fmla="*/ 0 w 2952753"/>
              <a:gd name="connsiteY4" fmla="*/ 0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064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17334"/>
                  <a:pt x="0" y="273330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D8DF97F-42AE-4936-B6C5-7A4F955A07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6872" y="0"/>
            <a:ext cx="5885128" cy="29329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52E33A0-2260-489C-B3BF-A6AE364776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6872" y="3053751"/>
            <a:ext cx="2888885" cy="3208490"/>
          </a:xfrm>
          <a:custGeom>
            <a:avLst/>
            <a:gdLst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0 w 2888885"/>
              <a:gd name="connsiteY3" fmla="*/ 3387509 h 3387509"/>
              <a:gd name="connsiteX4" fmla="*/ 0 w 2888885"/>
              <a:gd name="connsiteY4" fmla="*/ 0 h 3387509"/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8626 w 2888885"/>
              <a:gd name="connsiteY3" fmla="*/ 3206355 h 3387509"/>
              <a:gd name="connsiteX4" fmla="*/ 0 w 2888885"/>
              <a:gd name="connsiteY4" fmla="*/ 0 h 3387509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8490"/>
              <a:gd name="connsiteX1" fmla="*/ 2888885 w 2888885"/>
              <a:gd name="connsiteY1" fmla="*/ 0 h 3208490"/>
              <a:gd name="connsiteX2" fmla="*/ 2888885 w 2888885"/>
              <a:gd name="connsiteY2" fmla="*/ 2567999 h 3208490"/>
              <a:gd name="connsiteX3" fmla="*/ 8626 w 2888885"/>
              <a:gd name="connsiteY3" fmla="*/ 3206355 h 3208490"/>
              <a:gd name="connsiteX4" fmla="*/ 0 w 2888885"/>
              <a:gd name="connsiteY4" fmla="*/ 0 h 320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85" h="3208490">
                <a:moveTo>
                  <a:pt x="0" y="0"/>
                </a:moveTo>
                <a:lnTo>
                  <a:pt x="2888885" y="0"/>
                </a:lnTo>
                <a:lnTo>
                  <a:pt x="2888885" y="2567999"/>
                </a:lnTo>
                <a:cubicBezTo>
                  <a:pt x="1928799" y="2780784"/>
                  <a:pt x="425247" y="3243736"/>
                  <a:pt x="8626" y="3206355"/>
                </a:cubicBezTo>
                <a:cubicBezTo>
                  <a:pt x="5751" y="2137570"/>
                  <a:pt x="2875" y="106878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61D3FF-22F9-42FC-AF3E-E16ACAD555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698" y="3053750"/>
            <a:ext cx="2876684" cy="2536165"/>
          </a:xfrm>
          <a:custGeom>
            <a:avLst/>
            <a:gdLst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932980 h 2932980"/>
              <a:gd name="connsiteX4" fmla="*/ 0 w 2876302"/>
              <a:gd name="connsiteY4" fmla="*/ 0 h 2932980"/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536165 h 2932980"/>
              <a:gd name="connsiteX4" fmla="*/ 0 w 2876302"/>
              <a:gd name="connsiteY4" fmla="*/ 0 h 2932980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510286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493033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501659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684" h="2536165">
                <a:moveTo>
                  <a:pt x="0" y="0"/>
                </a:moveTo>
                <a:lnTo>
                  <a:pt x="2876302" y="0"/>
                </a:lnTo>
                <a:cubicBezTo>
                  <a:pt x="2879178" y="813758"/>
                  <a:pt x="2864799" y="1670648"/>
                  <a:pt x="2867675" y="2484406"/>
                </a:cubicBezTo>
                <a:cubicBezTo>
                  <a:pt x="2777300" y="2541915"/>
                  <a:pt x="1548239" y="2237117"/>
                  <a:pt x="0" y="253616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0447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11531151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A1511A-727A-4348-B075-4934A180E70A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3BC0E8-79D5-4D18-A5CE-DB6EBE34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73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BAA072-BFF0-42C2-B907-0C955000CB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628" y="1"/>
            <a:ext cx="12201031" cy="6590758"/>
          </a:xfrm>
          <a:custGeom>
            <a:avLst/>
            <a:gdLst>
              <a:gd name="connsiteX0" fmla="*/ 0 w 12192000"/>
              <a:gd name="connsiteY0" fmla="*/ 0 h 6780213"/>
              <a:gd name="connsiteX1" fmla="*/ 12192000 w 12192000"/>
              <a:gd name="connsiteY1" fmla="*/ 0 h 6780213"/>
              <a:gd name="connsiteX2" fmla="*/ 12192000 w 12192000"/>
              <a:gd name="connsiteY2" fmla="*/ 6780213 h 6780213"/>
              <a:gd name="connsiteX3" fmla="*/ 0 w 12192000"/>
              <a:gd name="connsiteY3" fmla="*/ 6780213 h 6780213"/>
              <a:gd name="connsiteX4" fmla="*/ 0 w 12192000"/>
              <a:gd name="connsiteY4" fmla="*/ 0 h 6780213"/>
              <a:gd name="connsiteX0" fmla="*/ 8627 w 12200627"/>
              <a:gd name="connsiteY0" fmla="*/ 0 h 6780213"/>
              <a:gd name="connsiteX1" fmla="*/ 12200627 w 12200627"/>
              <a:gd name="connsiteY1" fmla="*/ 0 h 6780213"/>
              <a:gd name="connsiteX2" fmla="*/ 12200627 w 12200627"/>
              <a:gd name="connsiteY2" fmla="*/ 6780213 h 6780213"/>
              <a:gd name="connsiteX3" fmla="*/ 0 w 12200627"/>
              <a:gd name="connsiteY3" fmla="*/ 6271255 h 6780213"/>
              <a:gd name="connsiteX4" fmla="*/ 8627 w 12200627"/>
              <a:gd name="connsiteY4" fmla="*/ 0 h 6780213"/>
              <a:gd name="connsiteX0" fmla="*/ 8627 w 12200627"/>
              <a:gd name="connsiteY0" fmla="*/ 0 h 6271255"/>
              <a:gd name="connsiteX1" fmla="*/ 12200627 w 12200627"/>
              <a:gd name="connsiteY1" fmla="*/ 0 h 6271255"/>
              <a:gd name="connsiteX2" fmla="*/ 12200627 w 12200627"/>
              <a:gd name="connsiteY2" fmla="*/ 5693285 h 6271255"/>
              <a:gd name="connsiteX3" fmla="*/ 0 w 12200627"/>
              <a:gd name="connsiteY3" fmla="*/ 6271255 h 6271255"/>
              <a:gd name="connsiteX4" fmla="*/ 8627 w 12200627"/>
              <a:gd name="connsiteY4" fmla="*/ 0 h 6271255"/>
              <a:gd name="connsiteX0" fmla="*/ 8627 w 12200627"/>
              <a:gd name="connsiteY0" fmla="*/ 0 h 6590581"/>
              <a:gd name="connsiteX1" fmla="*/ 12200627 w 12200627"/>
              <a:gd name="connsiteY1" fmla="*/ 0 h 6590581"/>
              <a:gd name="connsiteX2" fmla="*/ 12200627 w 12200627"/>
              <a:gd name="connsiteY2" fmla="*/ 5693285 h 6590581"/>
              <a:gd name="connsiteX3" fmla="*/ 3959526 w 12200627"/>
              <a:gd name="connsiteY3" fmla="*/ 6590581 h 6590581"/>
              <a:gd name="connsiteX4" fmla="*/ 0 w 12200627"/>
              <a:gd name="connsiteY4" fmla="*/ 6271255 h 6590581"/>
              <a:gd name="connsiteX5" fmla="*/ 8627 w 12200627"/>
              <a:gd name="connsiteY5" fmla="*/ 0 h 6590581"/>
              <a:gd name="connsiteX0" fmla="*/ 8627 w 12200627"/>
              <a:gd name="connsiteY0" fmla="*/ 0 h 6590690"/>
              <a:gd name="connsiteX1" fmla="*/ 12200627 w 12200627"/>
              <a:gd name="connsiteY1" fmla="*/ 0 h 6590690"/>
              <a:gd name="connsiteX2" fmla="*/ 12200627 w 12200627"/>
              <a:gd name="connsiteY2" fmla="*/ 5693285 h 6590690"/>
              <a:gd name="connsiteX3" fmla="*/ 3959526 w 12200627"/>
              <a:gd name="connsiteY3" fmla="*/ 6590581 h 6590690"/>
              <a:gd name="connsiteX4" fmla="*/ 0 w 12200627"/>
              <a:gd name="connsiteY4" fmla="*/ 6271255 h 6590690"/>
              <a:gd name="connsiteX5" fmla="*/ 8627 w 12200627"/>
              <a:gd name="connsiteY5" fmla="*/ 0 h 6590690"/>
              <a:gd name="connsiteX0" fmla="*/ 8627 w 12200627"/>
              <a:gd name="connsiteY0" fmla="*/ 0 h 6590690"/>
              <a:gd name="connsiteX1" fmla="*/ 12200627 w 12200627"/>
              <a:gd name="connsiteY1" fmla="*/ 0 h 6590690"/>
              <a:gd name="connsiteX2" fmla="*/ 12200627 w 12200627"/>
              <a:gd name="connsiteY2" fmla="*/ 5693285 h 6590690"/>
              <a:gd name="connsiteX3" fmla="*/ 9929005 w 12200627"/>
              <a:gd name="connsiteY3" fmla="*/ 5633048 h 6590690"/>
              <a:gd name="connsiteX4" fmla="*/ 3959526 w 12200627"/>
              <a:gd name="connsiteY4" fmla="*/ 6590581 h 6590690"/>
              <a:gd name="connsiteX5" fmla="*/ 0 w 12200627"/>
              <a:gd name="connsiteY5" fmla="*/ 6271255 h 6590690"/>
              <a:gd name="connsiteX6" fmla="*/ 8627 w 12200627"/>
              <a:gd name="connsiteY6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3959526 w 12201031"/>
              <a:gd name="connsiteY4" fmla="*/ 6590581 h 6590690"/>
              <a:gd name="connsiteX5" fmla="*/ 0 w 12201031"/>
              <a:gd name="connsiteY5" fmla="*/ 6271255 h 6590690"/>
              <a:gd name="connsiteX6" fmla="*/ 8627 w 12201031"/>
              <a:gd name="connsiteY6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758"/>
              <a:gd name="connsiteX1" fmla="*/ 12200627 w 12201031"/>
              <a:gd name="connsiteY1" fmla="*/ 0 h 6590758"/>
              <a:gd name="connsiteX2" fmla="*/ 12200627 w 12201031"/>
              <a:gd name="connsiteY2" fmla="*/ 5693285 h 6590758"/>
              <a:gd name="connsiteX3" fmla="*/ 9929005 w 12201031"/>
              <a:gd name="connsiteY3" fmla="*/ 5633048 h 6590758"/>
              <a:gd name="connsiteX4" fmla="*/ 7470477 w 12201031"/>
              <a:gd name="connsiteY4" fmla="*/ 6185139 h 6590758"/>
              <a:gd name="connsiteX5" fmla="*/ 3959526 w 12201031"/>
              <a:gd name="connsiteY5" fmla="*/ 6590581 h 6590758"/>
              <a:gd name="connsiteX6" fmla="*/ 0 w 12201031"/>
              <a:gd name="connsiteY6" fmla="*/ 6271255 h 6590758"/>
              <a:gd name="connsiteX7" fmla="*/ 8627 w 12201031"/>
              <a:gd name="connsiteY7" fmla="*/ 0 h 659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1031" h="6590758">
                <a:moveTo>
                  <a:pt x="8627" y="0"/>
                </a:moveTo>
                <a:lnTo>
                  <a:pt x="12200627" y="0"/>
                </a:lnTo>
                <a:lnTo>
                  <a:pt x="12200627" y="5693285"/>
                </a:lnTo>
                <a:cubicBezTo>
                  <a:pt x="12223152" y="5657341"/>
                  <a:pt x="11302522" y="5483499"/>
                  <a:pt x="9929005" y="5633048"/>
                </a:cubicBezTo>
                <a:cubicBezTo>
                  <a:pt x="9143522" y="5690582"/>
                  <a:pt x="8344621" y="6016924"/>
                  <a:pt x="7470477" y="6185139"/>
                </a:cubicBezTo>
                <a:cubicBezTo>
                  <a:pt x="6199519" y="6430992"/>
                  <a:pt x="5207481" y="6551787"/>
                  <a:pt x="3959526" y="6590581"/>
                </a:cubicBezTo>
                <a:cubicBezTo>
                  <a:pt x="2087593" y="6596283"/>
                  <a:pt x="1311216" y="6463961"/>
                  <a:pt x="0" y="6271255"/>
                </a:cubicBezTo>
                <a:cubicBezTo>
                  <a:pt x="2876" y="4180837"/>
                  <a:pt x="5751" y="2090418"/>
                  <a:pt x="8627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881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-TitleSlide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BD1E-1910-9845-9F0B-E47016FFC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05" y="3607073"/>
            <a:ext cx="8878213" cy="2139584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3CE1C-C22A-7D4D-BDCB-CF19683CF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405" y="5902109"/>
            <a:ext cx="8878212" cy="45215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460C1-9DA8-7D4B-8784-2C041CFAE3D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80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AC42AB-02F7-4A96-A511-AC61D509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0E4C3F-514D-48D9-9C4E-F1F00DCFB4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60224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70CE50-6219-4B68-B811-3D0CE2E22AC5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5464CF-4CEB-4E18-8C4E-783100FB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94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749945-2783-40B4-B00B-0604FD156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05" y="1034186"/>
            <a:ext cx="5308375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99DA337-08B3-4678-8510-866E93F5D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406" y="1858098"/>
            <a:ext cx="5308374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3B2B160-418C-47CE-BBC0-A8260F1B2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0081" y="1034186"/>
            <a:ext cx="608251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15B0C03-85AE-44B4-AD4A-3DEC1BA20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0081" y="1858098"/>
            <a:ext cx="6082513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CFCE87-8B4A-4930-B328-94B57553DB48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9D954AD-AB63-46CE-81FD-9474667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3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905AF17A-AF77-443D-8AE5-B89B5B1154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9" y="1036638"/>
            <a:ext cx="5627630" cy="5259047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59047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474043" y="4290014"/>
                  <a:pt x="1862437" y="4968624"/>
                  <a:pt x="0" y="525904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31C77-D157-4DE0-A416-D36DC74A81B8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388323-4A3E-402C-A784-46926299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18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14079E-0D56-4B61-A9C3-4082B56C8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ED9C755-E06C-4BC9-809A-83E0B1748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8" y="1036638"/>
            <a:ext cx="5980981" cy="5259047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59047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175414" y="4255508"/>
                  <a:pt x="1862437" y="4968624"/>
                  <a:pt x="0" y="525904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4423E-FD7C-4D97-AF67-48DA1BB83209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BC56A3-7285-486B-86A6-3F1B9AFE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75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8CFAF1-61FF-465B-A495-84656B0C9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7D86F5C-074D-4CAC-8B30-E693F7DFC5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7" y="1036638"/>
            <a:ext cx="2927562" cy="460343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474043" y="4290014"/>
                  <a:pt x="1136917" y="4407907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EAF22-B644-46F9-9762-2D5287E83385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E46C87-8D11-4DB0-B0A5-5C473577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00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1F7489-553C-4C82-84AC-D893D4617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BF838F8-1B94-4E78-93B8-57CA6955B9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6" y="1036638"/>
            <a:ext cx="3280913" cy="460343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72598 w 5595937"/>
              <a:gd name="connsiteY2" fmla="*/ 4448163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72598 w 5595937"/>
              <a:gd name="connsiteY2" fmla="*/ 4448163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75473" y="2985570"/>
                  <a:pt x="5572598" y="4448163"/>
                </a:cubicBezTo>
                <a:cubicBezTo>
                  <a:pt x="5343127" y="4359024"/>
                  <a:pt x="1181057" y="4330269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760A7A-F563-48CD-B9F5-73459F89345E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577920-F1BD-4198-BEB0-2037CDDF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58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691825-735A-4A88-B584-1AF1D8512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ADEA1358-9D9E-4B19-94B9-AB23C3B346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7" y="3376408"/>
            <a:ext cx="2927562" cy="226366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297980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835387"/>
                  <a:pt x="5587311" y="4297980"/>
                </a:cubicBezTo>
                <a:cubicBezTo>
                  <a:pt x="3842639" y="4020612"/>
                  <a:pt x="2291155" y="4138506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6CC58A0-603D-46CA-9343-19BFC011F1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1087" y="1035862"/>
            <a:ext cx="2927350" cy="2211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77C0B3-2AAE-462F-BD6C-15218D42365D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B8F631-37C9-442C-B03C-18B0FAFDC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13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37550A-1690-4FE3-89C1-46DF55993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9D4124A5-B5FF-4993-88C8-0B31617795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6" y="3376408"/>
            <a:ext cx="3280913" cy="226366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297980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835387"/>
                  <a:pt x="5587311" y="4297980"/>
                </a:cubicBezTo>
                <a:cubicBezTo>
                  <a:pt x="3842639" y="4020612"/>
                  <a:pt x="2291155" y="4138506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EBFE508-25F9-4ECE-AE64-5B4FF33340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1086" y="1035862"/>
            <a:ext cx="3280913" cy="2211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E45CCC-A82A-4F64-8721-E38B9B3A65A8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42B258-0512-4BAC-9A01-39F1FA60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12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5E347A6-4A84-4A98-9EAE-3A17B514B5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8" y="3429000"/>
            <a:ext cx="5980979" cy="2840806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3643981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11571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181388"/>
                  <a:pt x="5587311" y="3643981"/>
                </a:cubicBezTo>
                <a:cubicBezTo>
                  <a:pt x="2474043" y="3546216"/>
                  <a:pt x="2631982" y="4224827"/>
                  <a:pt x="0" y="5211571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D3B7062-60A9-43D0-B796-E20AA775E5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19FD3CC-AF56-42BB-8895-E360C70B08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9017" y="1035862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055DFF-B564-457F-82F6-E7C13FFD2425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C44C98-420F-42BC-9209-4316D8D3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02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15029A-6DF6-452D-87EC-D7A02805A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3ACA26-1FED-443F-A96C-E87516EF37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84B7EE1-CF84-472F-967D-F9BFBB1A07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0391" y="1035861"/>
            <a:ext cx="2941607" cy="4510923"/>
          </a:xfrm>
          <a:custGeom>
            <a:avLst/>
            <a:gdLst>
              <a:gd name="connsiteX0" fmla="*/ 0 w 2932981"/>
              <a:gd name="connsiteY0" fmla="*/ 0 h 4838727"/>
              <a:gd name="connsiteX1" fmla="*/ 2932981 w 2932981"/>
              <a:gd name="connsiteY1" fmla="*/ 0 h 4838727"/>
              <a:gd name="connsiteX2" fmla="*/ 2932981 w 2932981"/>
              <a:gd name="connsiteY2" fmla="*/ 4838727 h 4838727"/>
              <a:gd name="connsiteX3" fmla="*/ 0 w 2932981"/>
              <a:gd name="connsiteY3" fmla="*/ 4838727 h 4838727"/>
              <a:gd name="connsiteX4" fmla="*/ 0 w 2932981"/>
              <a:gd name="connsiteY4" fmla="*/ 0 h 4838727"/>
              <a:gd name="connsiteX0" fmla="*/ 0 w 2932981"/>
              <a:gd name="connsiteY0" fmla="*/ 0 h 4838727"/>
              <a:gd name="connsiteX1" fmla="*/ 2932981 w 2932981"/>
              <a:gd name="connsiteY1" fmla="*/ 0 h 4838727"/>
              <a:gd name="connsiteX2" fmla="*/ 2924355 w 2932981"/>
              <a:gd name="connsiteY2" fmla="*/ 4450539 h 4838727"/>
              <a:gd name="connsiteX3" fmla="*/ 0 w 2932981"/>
              <a:gd name="connsiteY3" fmla="*/ 4838727 h 4838727"/>
              <a:gd name="connsiteX4" fmla="*/ 0 w 2932981"/>
              <a:gd name="connsiteY4" fmla="*/ 0 h 4838727"/>
              <a:gd name="connsiteX0" fmla="*/ 8626 w 2941607"/>
              <a:gd name="connsiteY0" fmla="*/ 0 h 4450539"/>
              <a:gd name="connsiteX1" fmla="*/ 2941607 w 2941607"/>
              <a:gd name="connsiteY1" fmla="*/ 0 h 4450539"/>
              <a:gd name="connsiteX2" fmla="*/ 2932981 w 2941607"/>
              <a:gd name="connsiteY2" fmla="*/ 4450539 h 4450539"/>
              <a:gd name="connsiteX3" fmla="*/ 0 w 2941607"/>
              <a:gd name="connsiteY3" fmla="*/ 4424659 h 4450539"/>
              <a:gd name="connsiteX4" fmla="*/ 8626 w 2941607"/>
              <a:gd name="connsiteY4" fmla="*/ 0 h 4450539"/>
              <a:gd name="connsiteX0" fmla="*/ 8626 w 2941607"/>
              <a:gd name="connsiteY0" fmla="*/ 0 h 4450539"/>
              <a:gd name="connsiteX1" fmla="*/ 2941607 w 2941607"/>
              <a:gd name="connsiteY1" fmla="*/ 0 h 4450539"/>
              <a:gd name="connsiteX2" fmla="*/ 2932981 w 2941607"/>
              <a:gd name="connsiteY2" fmla="*/ 4450539 h 4450539"/>
              <a:gd name="connsiteX3" fmla="*/ 0 w 2941607"/>
              <a:gd name="connsiteY3" fmla="*/ 4424659 h 4450539"/>
              <a:gd name="connsiteX4" fmla="*/ 8626 w 2941607"/>
              <a:gd name="connsiteY4" fmla="*/ 0 h 4450539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607" h="4510923">
                <a:moveTo>
                  <a:pt x="8626" y="0"/>
                </a:moveTo>
                <a:lnTo>
                  <a:pt x="2941607" y="0"/>
                </a:lnTo>
                <a:cubicBezTo>
                  <a:pt x="2938732" y="1483513"/>
                  <a:pt x="2935856" y="2967026"/>
                  <a:pt x="2932981" y="4450539"/>
                </a:cubicBezTo>
                <a:cubicBezTo>
                  <a:pt x="2740324" y="4424659"/>
                  <a:pt x="1547003" y="4286637"/>
                  <a:pt x="0" y="4510923"/>
                </a:cubicBezTo>
                <a:cubicBezTo>
                  <a:pt x="2875" y="3036037"/>
                  <a:pt x="5751" y="1474886"/>
                  <a:pt x="8626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1396FBF-F3CA-41D1-B694-7231380AAD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1018" y="3425895"/>
            <a:ext cx="2932981" cy="2836881"/>
          </a:xfrm>
          <a:custGeom>
            <a:avLst/>
            <a:gdLst>
              <a:gd name="connsiteX0" fmla="*/ 0 w 2932981"/>
              <a:gd name="connsiteY0" fmla="*/ 0 h 3104300"/>
              <a:gd name="connsiteX1" fmla="*/ 2932981 w 2932981"/>
              <a:gd name="connsiteY1" fmla="*/ 0 h 3104300"/>
              <a:gd name="connsiteX2" fmla="*/ 2932981 w 2932981"/>
              <a:gd name="connsiteY2" fmla="*/ 3104300 h 3104300"/>
              <a:gd name="connsiteX3" fmla="*/ 0 w 2932981"/>
              <a:gd name="connsiteY3" fmla="*/ 3104300 h 3104300"/>
              <a:gd name="connsiteX4" fmla="*/ 0 w 2932981"/>
              <a:gd name="connsiteY4" fmla="*/ 0 h 3104300"/>
              <a:gd name="connsiteX0" fmla="*/ 0 w 2932981"/>
              <a:gd name="connsiteY0" fmla="*/ 0 h 3104300"/>
              <a:gd name="connsiteX1" fmla="*/ 2932981 w 2932981"/>
              <a:gd name="connsiteY1" fmla="*/ 0 h 3104300"/>
              <a:gd name="connsiteX2" fmla="*/ 2924355 w 2932981"/>
              <a:gd name="connsiteY2" fmla="*/ 2138142 h 3104300"/>
              <a:gd name="connsiteX3" fmla="*/ 0 w 2932981"/>
              <a:gd name="connsiteY3" fmla="*/ 3104300 h 3104300"/>
              <a:gd name="connsiteX4" fmla="*/ 0 w 2932981"/>
              <a:gd name="connsiteY4" fmla="*/ 0 h 3104300"/>
              <a:gd name="connsiteX0" fmla="*/ 0 w 2932981"/>
              <a:gd name="connsiteY0" fmla="*/ 0 h 2836881"/>
              <a:gd name="connsiteX1" fmla="*/ 2932981 w 2932981"/>
              <a:gd name="connsiteY1" fmla="*/ 0 h 2836881"/>
              <a:gd name="connsiteX2" fmla="*/ 2924355 w 2932981"/>
              <a:gd name="connsiteY2" fmla="*/ 2138142 h 2836881"/>
              <a:gd name="connsiteX3" fmla="*/ 8627 w 2932981"/>
              <a:gd name="connsiteY3" fmla="*/ 2836881 h 2836881"/>
              <a:gd name="connsiteX4" fmla="*/ 0 w 2932981"/>
              <a:gd name="connsiteY4" fmla="*/ 0 h 2836881"/>
              <a:gd name="connsiteX0" fmla="*/ 0 w 2932981"/>
              <a:gd name="connsiteY0" fmla="*/ 0 h 2836881"/>
              <a:gd name="connsiteX1" fmla="*/ 2932981 w 2932981"/>
              <a:gd name="connsiteY1" fmla="*/ 0 h 2836881"/>
              <a:gd name="connsiteX2" fmla="*/ 2924355 w 2932981"/>
              <a:gd name="connsiteY2" fmla="*/ 2138142 h 2836881"/>
              <a:gd name="connsiteX3" fmla="*/ 8627 w 2932981"/>
              <a:gd name="connsiteY3" fmla="*/ 2836881 h 2836881"/>
              <a:gd name="connsiteX4" fmla="*/ 0 w 2932981"/>
              <a:gd name="connsiteY4" fmla="*/ 0 h 283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2836881">
                <a:moveTo>
                  <a:pt x="0" y="0"/>
                </a:moveTo>
                <a:lnTo>
                  <a:pt x="2932981" y="0"/>
                </a:lnTo>
                <a:cubicBezTo>
                  <a:pt x="2930106" y="712714"/>
                  <a:pt x="2927230" y="1425428"/>
                  <a:pt x="2924355" y="2138142"/>
                </a:cubicBezTo>
                <a:cubicBezTo>
                  <a:pt x="1952446" y="2371055"/>
                  <a:pt x="1627517" y="2569462"/>
                  <a:pt x="8627" y="2836881"/>
                </a:cubicBezTo>
                <a:cubicBezTo>
                  <a:pt x="5751" y="1891254"/>
                  <a:pt x="2876" y="945627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89D55-B45C-44D1-A1E0-9B569D673C71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F99ADC-C0CB-43AF-9B59-D4ACE218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6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_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89803E-9211-48A9-9853-AA5789761B5B}"/>
              </a:ext>
            </a:extLst>
          </p:cNvPr>
          <p:cNvSpPr/>
          <p:nvPr userDrawn="1"/>
        </p:nvSpPr>
        <p:spPr>
          <a:xfrm>
            <a:off x="0" y="8626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A1177-73EC-3E47-9D60-01D3E8D68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11531151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730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C5B058-1EBC-4A04-A700-E2A5EFCD9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50E6280-BC1B-4F07-BAED-FAD01A99D3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7"/>
            <a:ext cx="2932981" cy="5243392"/>
          </a:xfrm>
          <a:custGeom>
            <a:avLst/>
            <a:gdLst>
              <a:gd name="connsiteX0" fmla="*/ 0 w 2932981"/>
              <a:gd name="connsiteY0" fmla="*/ 0 h 5476305"/>
              <a:gd name="connsiteX1" fmla="*/ 2932981 w 2932981"/>
              <a:gd name="connsiteY1" fmla="*/ 0 h 5476305"/>
              <a:gd name="connsiteX2" fmla="*/ 2932981 w 2932981"/>
              <a:gd name="connsiteY2" fmla="*/ 5476305 h 5476305"/>
              <a:gd name="connsiteX3" fmla="*/ 0 w 2932981"/>
              <a:gd name="connsiteY3" fmla="*/ 5476305 h 5476305"/>
              <a:gd name="connsiteX4" fmla="*/ 0 w 2932981"/>
              <a:gd name="connsiteY4" fmla="*/ 0 h 5476305"/>
              <a:gd name="connsiteX0" fmla="*/ 0 w 2932981"/>
              <a:gd name="connsiteY0" fmla="*/ 0 h 5476305"/>
              <a:gd name="connsiteX1" fmla="*/ 2932981 w 2932981"/>
              <a:gd name="connsiteY1" fmla="*/ 0 h 5476305"/>
              <a:gd name="connsiteX2" fmla="*/ 2932981 w 2932981"/>
              <a:gd name="connsiteY2" fmla="*/ 4536026 h 5476305"/>
              <a:gd name="connsiteX3" fmla="*/ 0 w 2932981"/>
              <a:gd name="connsiteY3" fmla="*/ 5476305 h 5476305"/>
              <a:gd name="connsiteX4" fmla="*/ 0 w 2932981"/>
              <a:gd name="connsiteY4" fmla="*/ 0 h 5476305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36026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36026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61905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5243392">
                <a:moveTo>
                  <a:pt x="0" y="0"/>
                </a:moveTo>
                <a:lnTo>
                  <a:pt x="2932981" y="0"/>
                </a:lnTo>
                <a:lnTo>
                  <a:pt x="2932981" y="4561905"/>
                </a:lnTo>
                <a:cubicBezTo>
                  <a:pt x="1955321" y="4797694"/>
                  <a:pt x="2176731" y="4835074"/>
                  <a:pt x="0" y="5243392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3901142-C936-4E94-9E57-4076366F34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9017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FC598FE-5EDC-4017-B042-3F4BFA2FBF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59019" y="3445533"/>
            <a:ext cx="2932981" cy="2129615"/>
          </a:xfrm>
          <a:custGeom>
            <a:avLst/>
            <a:gdLst>
              <a:gd name="connsiteX0" fmla="*/ 0 w 2932981"/>
              <a:gd name="connsiteY0" fmla="*/ 0 h 2259012"/>
              <a:gd name="connsiteX1" fmla="*/ 2932981 w 2932981"/>
              <a:gd name="connsiteY1" fmla="*/ 0 h 2259012"/>
              <a:gd name="connsiteX2" fmla="*/ 2932981 w 2932981"/>
              <a:gd name="connsiteY2" fmla="*/ 2259012 h 2259012"/>
              <a:gd name="connsiteX3" fmla="*/ 0 w 2932981"/>
              <a:gd name="connsiteY3" fmla="*/ 2259012 h 2259012"/>
              <a:gd name="connsiteX4" fmla="*/ 0 w 2932981"/>
              <a:gd name="connsiteY4" fmla="*/ 0 h 2259012"/>
              <a:gd name="connsiteX0" fmla="*/ 0 w 2932981"/>
              <a:gd name="connsiteY0" fmla="*/ 0 h 2259012"/>
              <a:gd name="connsiteX1" fmla="*/ 2932981 w 2932981"/>
              <a:gd name="connsiteY1" fmla="*/ 0 h 2259012"/>
              <a:gd name="connsiteX2" fmla="*/ 2932981 w 2932981"/>
              <a:gd name="connsiteY2" fmla="*/ 2259012 h 2259012"/>
              <a:gd name="connsiteX3" fmla="*/ 0 w 2932981"/>
              <a:gd name="connsiteY3" fmla="*/ 2129615 h 2259012"/>
              <a:gd name="connsiteX4" fmla="*/ 0 w 2932981"/>
              <a:gd name="connsiteY4" fmla="*/ 0 h 2259012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2129615">
                <a:moveTo>
                  <a:pt x="0" y="0"/>
                </a:moveTo>
                <a:lnTo>
                  <a:pt x="2932981" y="0"/>
                </a:lnTo>
                <a:cubicBezTo>
                  <a:pt x="2930105" y="686868"/>
                  <a:pt x="2927230" y="1373736"/>
                  <a:pt x="2924354" y="2060604"/>
                </a:cubicBezTo>
                <a:cubicBezTo>
                  <a:pt x="2156603" y="1962838"/>
                  <a:pt x="690113" y="1951335"/>
                  <a:pt x="0" y="212961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44FFC1-0824-4AA1-9A58-42FBF0F51ED8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70620A-7EEC-4F5D-B3D5-B900CCBA1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97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827137-DE78-AF42-87AE-E7F8F5BA00D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F860769-C7D0-4E27-9E85-847E97EFB9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23" y="-1"/>
            <a:ext cx="2952753" cy="29329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A8C5688-5D3B-4F35-AAD9-DCF79EF4E2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0171" y="0"/>
            <a:ext cx="3116760" cy="6468578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  <a:gd name="connsiteX0" fmla="*/ 830 w 3116760"/>
              <a:gd name="connsiteY0" fmla="*/ 0 h 6125432"/>
              <a:gd name="connsiteX1" fmla="*/ 3116760 w 3116760"/>
              <a:gd name="connsiteY1" fmla="*/ 0 h 6125432"/>
              <a:gd name="connsiteX2" fmla="*/ 3116760 w 3116760"/>
              <a:gd name="connsiteY2" fmla="*/ 5949891 h 6125432"/>
              <a:gd name="connsiteX3" fmla="*/ 831 w 3116760"/>
              <a:gd name="connsiteY3" fmla="*/ 6109743 h 6125432"/>
              <a:gd name="connsiteX4" fmla="*/ 830 w 3116760"/>
              <a:gd name="connsiteY4" fmla="*/ 0 h 61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25432">
                <a:moveTo>
                  <a:pt x="830" y="0"/>
                </a:moveTo>
                <a:lnTo>
                  <a:pt x="3116760" y="0"/>
                </a:lnTo>
                <a:lnTo>
                  <a:pt x="3116760" y="5949891"/>
                </a:lnTo>
                <a:cubicBezTo>
                  <a:pt x="2334033" y="6079288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8D0908B-0B82-44B2-9B8C-61315119E7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24" y="3053751"/>
            <a:ext cx="2952753" cy="3390351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  <a:gd name="connsiteX0" fmla="*/ 0 w 2952753"/>
              <a:gd name="connsiteY0" fmla="*/ 0 h 3052064"/>
              <a:gd name="connsiteX1" fmla="*/ 2952753 w 2952753"/>
              <a:gd name="connsiteY1" fmla="*/ 0 h 3052064"/>
              <a:gd name="connsiteX2" fmla="*/ 2944126 w 2952753"/>
              <a:gd name="connsiteY2" fmla="*/ 3051894 h 3052064"/>
              <a:gd name="connsiteX3" fmla="*/ 0 w 2952753"/>
              <a:gd name="connsiteY3" fmla="*/ 2733304 h 3052064"/>
              <a:gd name="connsiteX4" fmla="*/ 0 w 2952753"/>
              <a:gd name="connsiteY4" fmla="*/ 0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064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17334"/>
                  <a:pt x="0" y="273330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34664A-6BC2-43AE-A873-D37B414A4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6872" y="0"/>
            <a:ext cx="5885128" cy="29329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E0CBBD1-A2B9-4825-B636-1F52B2907E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6872" y="3053751"/>
            <a:ext cx="2888885" cy="3208490"/>
          </a:xfrm>
          <a:custGeom>
            <a:avLst/>
            <a:gdLst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0 w 2888885"/>
              <a:gd name="connsiteY3" fmla="*/ 3387509 h 3387509"/>
              <a:gd name="connsiteX4" fmla="*/ 0 w 2888885"/>
              <a:gd name="connsiteY4" fmla="*/ 0 h 3387509"/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8626 w 2888885"/>
              <a:gd name="connsiteY3" fmla="*/ 3206355 h 3387509"/>
              <a:gd name="connsiteX4" fmla="*/ 0 w 2888885"/>
              <a:gd name="connsiteY4" fmla="*/ 0 h 3387509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8490"/>
              <a:gd name="connsiteX1" fmla="*/ 2888885 w 2888885"/>
              <a:gd name="connsiteY1" fmla="*/ 0 h 3208490"/>
              <a:gd name="connsiteX2" fmla="*/ 2888885 w 2888885"/>
              <a:gd name="connsiteY2" fmla="*/ 2567999 h 3208490"/>
              <a:gd name="connsiteX3" fmla="*/ 8626 w 2888885"/>
              <a:gd name="connsiteY3" fmla="*/ 3206355 h 3208490"/>
              <a:gd name="connsiteX4" fmla="*/ 0 w 2888885"/>
              <a:gd name="connsiteY4" fmla="*/ 0 h 320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85" h="3208490">
                <a:moveTo>
                  <a:pt x="0" y="0"/>
                </a:moveTo>
                <a:lnTo>
                  <a:pt x="2888885" y="0"/>
                </a:lnTo>
                <a:lnTo>
                  <a:pt x="2888885" y="2567999"/>
                </a:lnTo>
                <a:cubicBezTo>
                  <a:pt x="1928799" y="2780784"/>
                  <a:pt x="425247" y="3243736"/>
                  <a:pt x="8626" y="3206355"/>
                </a:cubicBezTo>
                <a:cubicBezTo>
                  <a:pt x="5751" y="2137570"/>
                  <a:pt x="2875" y="106878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8D7BFCA-D026-4851-B67A-E34DD2BE42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698" y="3053750"/>
            <a:ext cx="2876684" cy="2536165"/>
          </a:xfrm>
          <a:custGeom>
            <a:avLst/>
            <a:gdLst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932980 h 2932980"/>
              <a:gd name="connsiteX4" fmla="*/ 0 w 2876302"/>
              <a:gd name="connsiteY4" fmla="*/ 0 h 2932980"/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536165 h 2932980"/>
              <a:gd name="connsiteX4" fmla="*/ 0 w 2876302"/>
              <a:gd name="connsiteY4" fmla="*/ 0 h 2932980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510286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493033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501659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684" h="2536165">
                <a:moveTo>
                  <a:pt x="0" y="0"/>
                </a:moveTo>
                <a:lnTo>
                  <a:pt x="2876302" y="0"/>
                </a:lnTo>
                <a:cubicBezTo>
                  <a:pt x="2879178" y="813758"/>
                  <a:pt x="2864799" y="1670648"/>
                  <a:pt x="2867675" y="2484406"/>
                </a:cubicBezTo>
                <a:cubicBezTo>
                  <a:pt x="2777300" y="2541915"/>
                  <a:pt x="1548239" y="2237117"/>
                  <a:pt x="0" y="253616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929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9E2292E8-3FF5-48AA-8B16-7A8BAD76B5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23" y="-1"/>
            <a:ext cx="2952753" cy="29329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C549EA3-2E1B-4B16-8689-53712C7D31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0171" y="0"/>
            <a:ext cx="3116760" cy="6468578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  <a:gd name="connsiteX0" fmla="*/ 830 w 3116760"/>
              <a:gd name="connsiteY0" fmla="*/ 0 h 6125432"/>
              <a:gd name="connsiteX1" fmla="*/ 3116760 w 3116760"/>
              <a:gd name="connsiteY1" fmla="*/ 0 h 6125432"/>
              <a:gd name="connsiteX2" fmla="*/ 3116760 w 3116760"/>
              <a:gd name="connsiteY2" fmla="*/ 5949891 h 6125432"/>
              <a:gd name="connsiteX3" fmla="*/ 831 w 3116760"/>
              <a:gd name="connsiteY3" fmla="*/ 6109743 h 6125432"/>
              <a:gd name="connsiteX4" fmla="*/ 830 w 3116760"/>
              <a:gd name="connsiteY4" fmla="*/ 0 h 61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25432">
                <a:moveTo>
                  <a:pt x="830" y="0"/>
                </a:moveTo>
                <a:lnTo>
                  <a:pt x="3116760" y="0"/>
                </a:lnTo>
                <a:lnTo>
                  <a:pt x="3116760" y="5949891"/>
                </a:lnTo>
                <a:cubicBezTo>
                  <a:pt x="2334033" y="6079288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471891C1-0956-4F09-85E5-2E6956A0C7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24" y="3053751"/>
            <a:ext cx="2952753" cy="3390351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  <a:gd name="connsiteX0" fmla="*/ 0 w 2952753"/>
              <a:gd name="connsiteY0" fmla="*/ 0 h 3052064"/>
              <a:gd name="connsiteX1" fmla="*/ 2952753 w 2952753"/>
              <a:gd name="connsiteY1" fmla="*/ 0 h 3052064"/>
              <a:gd name="connsiteX2" fmla="*/ 2944126 w 2952753"/>
              <a:gd name="connsiteY2" fmla="*/ 3051894 h 3052064"/>
              <a:gd name="connsiteX3" fmla="*/ 0 w 2952753"/>
              <a:gd name="connsiteY3" fmla="*/ 2733304 h 3052064"/>
              <a:gd name="connsiteX4" fmla="*/ 0 w 2952753"/>
              <a:gd name="connsiteY4" fmla="*/ 0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064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17334"/>
                  <a:pt x="0" y="273330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0E51DB6-0360-43F3-B1BD-DBCC62D43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6872" y="0"/>
            <a:ext cx="5885128" cy="2932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8D610A59-A72E-4ECC-A28C-D147407FEB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6872" y="3053751"/>
            <a:ext cx="2888885" cy="3208490"/>
          </a:xfrm>
          <a:custGeom>
            <a:avLst/>
            <a:gdLst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0 w 2888885"/>
              <a:gd name="connsiteY3" fmla="*/ 3387509 h 3387509"/>
              <a:gd name="connsiteX4" fmla="*/ 0 w 2888885"/>
              <a:gd name="connsiteY4" fmla="*/ 0 h 3387509"/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8626 w 2888885"/>
              <a:gd name="connsiteY3" fmla="*/ 3206355 h 3387509"/>
              <a:gd name="connsiteX4" fmla="*/ 0 w 2888885"/>
              <a:gd name="connsiteY4" fmla="*/ 0 h 3387509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8490"/>
              <a:gd name="connsiteX1" fmla="*/ 2888885 w 2888885"/>
              <a:gd name="connsiteY1" fmla="*/ 0 h 3208490"/>
              <a:gd name="connsiteX2" fmla="*/ 2888885 w 2888885"/>
              <a:gd name="connsiteY2" fmla="*/ 2567999 h 3208490"/>
              <a:gd name="connsiteX3" fmla="*/ 8626 w 2888885"/>
              <a:gd name="connsiteY3" fmla="*/ 3206355 h 3208490"/>
              <a:gd name="connsiteX4" fmla="*/ 0 w 2888885"/>
              <a:gd name="connsiteY4" fmla="*/ 0 h 320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85" h="3208490">
                <a:moveTo>
                  <a:pt x="0" y="0"/>
                </a:moveTo>
                <a:lnTo>
                  <a:pt x="2888885" y="0"/>
                </a:lnTo>
                <a:lnTo>
                  <a:pt x="2888885" y="2567999"/>
                </a:lnTo>
                <a:cubicBezTo>
                  <a:pt x="1928799" y="2780784"/>
                  <a:pt x="425247" y="3243736"/>
                  <a:pt x="8626" y="3206355"/>
                </a:cubicBezTo>
                <a:cubicBezTo>
                  <a:pt x="5751" y="2137570"/>
                  <a:pt x="2875" y="106878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296AAD3-4F58-40A2-A1A0-718731DF15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698" y="3053750"/>
            <a:ext cx="2876684" cy="2536165"/>
          </a:xfrm>
          <a:custGeom>
            <a:avLst/>
            <a:gdLst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932980 h 2932980"/>
              <a:gd name="connsiteX4" fmla="*/ 0 w 2876302"/>
              <a:gd name="connsiteY4" fmla="*/ 0 h 2932980"/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536165 h 2932980"/>
              <a:gd name="connsiteX4" fmla="*/ 0 w 2876302"/>
              <a:gd name="connsiteY4" fmla="*/ 0 h 2932980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510286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493033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501659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684" h="2536165">
                <a:moveTo>
                  <a:pt x="0" y="0"/>
                </a:moveTo>
                <a:lnTo>
                  <a:pt x="2876302" y="0"/>
                </a:lnTo>
                <a:cubicBezTo>
                  <a:pt x="2879178" y="813758"/>
                  <a:pt x="2864799" y="1670648"/>
                  <a:pt x="2867675" y="2484406"/>
                </a:cubicBezTo>
                <a:cubicBezTo>
                  <a:pt x="2777300" y="2541915"/>
                  <a:pt x="1548239" y="2237117"/>
                  <a:pt x="0" y="253616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00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11531151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CB941-58F0-40F3-9723-1CAA18AF5CD9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717946-9BB9-407D-91DF-691306A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031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6309F2-94E2-4FF3-8E76-820B60A58C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628" y="1"/>
            <a:ext cx="12201031" cy="6590758"/>
          </a:xfrm>
          <a:custGeom>
            <a:avLst/>
            <a:gdLst>
              <a:gd name="connsiteX0" fmla="*/ 0 w 12192000"/>
              <a:gd name="connsiteY0" fmla="*/ 0 h 6780213"/>
              <a:gd name="connsiteX1" fmla="*/ 12192000 w 12192000"/>
              <a:gd name="connsiteY1" fmla="*/ 0 h 6780213"/>
              <a:gd name="connsiteX2" fmla="*/ 12192000 w 12192000"/>
              <a:gd name="connsiteY2" fmla="*/ 6780213 h 6780213"/>
              <a:gd name="connsiteX3" fmla="*/ 0 w 12192000"/>
              <a:gd name="connsiteY3" fmla="*/ 6780213 h 6780213"/>
              <a:gd name="connsiteX4" fmla="*/ 0 w 12192000"/>
              <a:gd name="connsiteY4" fmla="*/ 0 h 6780213"/>
              <a:gd name="connsiteX0" fmla="*/ 8627 w 12200627"/>
              <a:gd name="connsiteY0" fmla="*/ 0 h 6780213"/>
              <a:gd name="connsiteX1" fmla="*/ 12200627 w 12200627"/>
              <a:gd name="connsiteY1" fmla="*/ 0 h 6780213"/>
              <a:gd name="connsiteX2" fmla="*/ 12200627 w 12200627"/>
              <a:gd name="connsiteY2" fmla="*/ 6780213 h 6780213"/>
              <a:gd name="connsiteX3" fmla="*/ 0 w 12200627"/>
              <a:gd name="connsiteY3" fmla="*/ 6271255 h 6780213"/>
              <a:gd name="connsiteX4" fmla="*/ 8627 w 12200627"/>
              <a:gd name="connsiteY4" fmla="*/ 0 h 6780213"/>
              <a:gd name="connsiteX0" fmla="*/ 8627 w 12200627"/>
              <a:gd name="connsiteY0" fmla="*/ 0 h 6271255"/>
              <a:gd name="connsiteX1" fmla="*/ 12200627 w 12200627"/>
              <a:gd name="connsiteY1" fmla="*/ 0 h 6271255"/>
              <a:gd name="connsiteX2" fmla="*/ 12200627 w 12200627"/>
              <a:gd name="connsiteY2" fmla="*/ 5693285 h 6271255"/>
              <a:gd name="connsiteX3" fmla="*/ 0 w 12200627"/>
              <a:gd name="connsiteY3" fmla="*/ 6271255 h 6271255"/>
              <a:gd name="connsiteX4" fmla="*/ 8627 w 12200627"/>
              <a:gd name="connsiteY4" fmla="*/ 0 h 6271255"/>
              <a:gd name="connsiteX0" fmla="*/ 8627 w 12200627"/>
              <a:gd name="connsiteY0" fmla="*/ 0 h 6590581"/>
              <a:gd name="connsiteX1" fmla="*/ 12200627 w 12200627"/>
              <a:gd name="connsiteY1" fmla="*/ 0 h 6590581"/>
              <a:gd name="connsiteX2" fmla="*/ 12200627 w 12200627"/>
              <a:gd name="connsiteY2" fmla="*/ 5693285 h 6590581"/>
              <a:gd name="connsiteX3" fmla="*/ 3959526 w 12200627"/>
              <a:gd name="connsiteY3" fmla="*/ 6590581 h 6590581"/>
              <a:gd name="connsiteX4" fmla="*/ 0 w 12200627"/>
              <a:gd name="connsiteY4" fmla="*/ 6271255 h 6590581"/>
              <a:gd name="connsiteX5" fmla="*/ 8627 w 12200627"/>
              <a:gd name="connsiteY5" fmla="*/ 0 h 6590581"/>
              <a:gd name="connsiteX0" fmla="*/ 8627 w 12200627"/>
              <a:gd name="connsiteY0" fmla="*/ 0 h 6590690"/>
              <a:gd name="connsiteX1" fmla="*/ 12200627 w 12200627"/>
              <a:gd name="connsiteY1" fmla="*/ 0 h 6590690"/>
              <a:gd name="connsiteX2" fmla="*/ 12200627 w 12200627"/>
              <a:gd name="connsiteY2" fmla="*/ 5693285 h 6590690"/>
              <a:gd name="connsiteX3" fmla="*/ 3959526 w 12200627"/>
              <a:gd name="connsiteY3" fmla="*/ 6590581 h 6590690"/>
              <a:gd name="connsiteX4" fmla="*/ 0 w 12200627"/>
              <a:gd name="connsiteY4" fmla="*/ 6271255 h 6590690"/>
              <a:gd name="connsiteX5" fmla="*/ 8627 w 12200627"/>
              <a:gd name="connsiteY5" fmla="*/ 0 h 6590690"/>
              <a:gd name="connsiteX0" fmla="*/ 8627 w 12200627"/>
              <a:gd name="connsiteY0" fmla="*/ 0 h 6590690"/>
              <a:gd name="connsiteX1" fmla="*/ 12200627 w 12200627"/>
              <a:gd name="connsiteY1" fmla="*/ 0 h 6590690"/>
              <a:gd name="connsiteX2" fmla="*/ 12200627 w 12200627"/>
              <a:gd name="connsiteY2" fmla="*/ 5693285 h 6590690"/>
              <a:gd name="connsiteX3" fmla="*/ 9929005 w 12200627"/>
              <a:gd name="connsiteY3" fmla="*/ 5633048 h 6590690"/>
              <a:gd name="connsiteX4" fmla="*/ 3959526 w 12200627"/>
              <a:gd name="connsiteY4" fmla="*/ 6590581 h 6590690"/>
              <a:gd name="connsiteX5" fmla="*/ 0 w 12200627"/>
              <a:gd name="connsiteY5" fmla="*/ 6271255 h 6590690"/>
              <a:gd name="connsiteX6" fmla="*/ 8627 w 12200627"/>
              <a:gd name="connsiteY6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3959526 w 12201031"/>
              <a:gd name="connsiteY4" fmla="*/ 6590581 h 6590690"/>
              <a:gd name="connsiteX5" fmla="*/ 0 w 12201031"/>
              <a:gd name="connsiteY5" fmla="*/ 6271255 h 6590690"/>
              <a:gd name="connsiteX6" fmla="*/ 8627 w 12201031"/>
              <a:gd name="connsiteY6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758"/>
              <a:gd name="connsiteX1" fmla="*/ 12200627 w 12201031"/>
              <a:gd name="connsiteY1" fmla="*/ 0 h 6590758"/>
              <a:gd name="connsiteX2" fmla="*/ 12200627 w 12201031"/>
              <a:gd name="connsiteY2" fmla="*/ 5693285 h 6590758"/>
              <a:gd name="connsiteX3" fmla="*/ 9929005 w 12201031"/>
              <a:gd name="connsiteY3" fmla="*/ 5633048 h 6590758"/>
              <a:gd name="connsiteX4" fmla="*/ 7470477 w 12201031"/>
              <a:gd name="connsiteY4" fmla="*/ 6185139 h 6590758"/>
              <a:gd name="connsiteX5" fmla="*/ 3959526 w 12201031"/>
              <a:gd name="connsiteY5" fmla="*/ 6590581 h 6590758"/>
              <a:gd name="connsiteX6" fmla="*/ 0 w 12201031"/>
              <a:gd name="connsiteY6" fmla="*/ 6271255 h 6590758"/>
              <a:gd name="connsiteX7" fmla="*/ 8627 w 12201031"/>
              <a:gd name="connsiteY7" fmla="*/ 0 h 659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1031" h="6590758">
                <a:moveTo>
                  <a:pt x="8627" y="0"/>
                </a:moveTo>
                <a:lnTo>
                  <a:pt x="12200627" y="0"/>
                </a:lnTo>
                <a:lnTo>
                  <a:pt x="12200627" y="5693285"/>
                </a:lnTo>
                <a:cubicBezTo>
                  <a:pt x="12223152" y="5657341"/>
                  <a:pt x="11302522" y="5483499"/>
                  <a:pt x="9929005" y="5633048"/>
                </a:cubicBezTo>
                <a:cubicBezTo>
                  <a:pt x="9143522" y="5690582"/>
                  <a:pt x="8344621" y="6016924"/>
                  <a:pt x="7470477" y="6185139"/>
                </a:cubicBezTo>
                <a:cubicBezTo>
                  <a:pt x="6199519" y="6430992"/>
                  <a:pt x="5207481" y="6551787"/>
                  <a:pt x="3959526" y="6590581"/>
                </a:cubicBezTo>
                <a:cubicBezTo>
                  <a:pt x="2087593" y="6596283"/>
                  <a:pt x="1311216" y="6463961"/>
                  <a:pt x="0" y="6271255"/>
                </a:cubicBezTo>
                <a:cubicBezTo>
                  <a:pt x="2876" y="4180837"/>
                  <a:pt x="5751" y="2090418"/>
                  <a:pt x="8627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0134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FE8650-11B0-4C7A-A811-D45B17F16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9DA1A7-1CD5-4F6F-881B-D03F73725D1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60224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4F6CB-7E52-4F80-B632-A2C3602AA63B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628337-9E7C-4B3B-B26F-EABA9622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02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A25DD6A-676E-4853-9C5E-1E43F3838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05" y="1034186"/>
            <a:ext cx="5308375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9BB1CF7-652A-4CB9-BE8D-18ADEF7F6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406" y="1858098"/>
            <a:ext cx="5308374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B928562-0053-4063-B7FC-AE8F35824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0081" y="1034186"/>
            <a:ext cx="608251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D30C4D3-8DDB-414A-A94C-DEC30BB10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0081" y="1858098"/>
            <a:ext cx="6082513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59A-2BEE-4602-8A23-1DC0A34D55CF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BEF14CA-60C5-4431-813A-1CA27ACB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145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B5B71389-8E48-4F18-95B4-607CCD1BF9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9" y="1036638"/>
            <a:ext cx="5627630" cy="5259047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59047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474043" y="4290014"/>
                  <a:pt x="1862437" y="4968624"/>
                  <a:pt x="0" y="525904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9BF17-3BC0-44B8-A263-839E2965C8D1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228C98-F1A6-4873-B523-7CA6B4E5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36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7209DC-B327-49CC-8C52-76B738DFE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0A32D733-9AE2-423E-B30F-2A30D819A0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8" y="1036638"/>
            <a:ext cx="5980981" cy="5259047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59047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175414" y="4255508"/>
                  <a:pt x="1862437" y="4968624"/>
                  <a:pt x="0" y="525904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0FD9BB-6B15-4508-970D-86B19F77D50C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8AA76E-8CD9-41E0-AA4A-2C19BC8D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10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F64507-4AA5-453C-8EDF-71840DDD2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E1C5D42D-E9E1-45C9-AF0F-885D0561F2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7" y="1036638"/>
            <a:ext cx="2927562" cy="460343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474043" y="4290014"/>
                  <a:pt x="1136917" y="4407907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91DFB9-60DB-41AF-B8EC-ADB5791E36BA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14B5F5-9149-4B1A-91F4-CE41DF09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4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95E7B3-AF15-4729-BAB0-2C0B3A2745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628" y="1"/>
            <a:ext cx="12201031" cy="6590758"/>
          </a:xfrm>
          <a:custGeom>
            <a:avLst/>
            <a:gdLst>
              <a:gd name="connsiteX0" fmla="*/ 0 w 12192000"/>
              <a:gd name="connsiteY0" fmla="*/ 0 h 6780213"/>
              <a:gd name="connsiteX1" fmla="*/ 12192000 w 12192000"/>
              <a:gd name="connsiteY1" fmla="*/ 0 h 6780213"/>
              <a:gd name="connsiteX2" fmla="*/ 12192000 w 12192000"/>
              <a:gd name="connsiteY2" fmla="*/ 6780213 h 6780213"/>
              <a:gd name="connsiteX3" fmla="*/ 0 w 12192000"/>
              <a:gd name="connsiteY3" fmla="*/ 6780213 h 6780213"/>
              <a:gd name="connsiteX4" fmla="*/ 0 w 12192000"/>
              <a:gd name="connsiteY4" fmla="*/ 0 h 6780213"/>
              <a:gd name="connsiteX0" fmla="*/ 8627 w 12200627"/>
              <a:gd name="connsiteY0" fmla="*/ 0 h 6780213"/>
              <a:gd name="connsiteX1" fmla="*/ 12200627 w 12200627"/>
              <a:gd name="connsiteY1" fmla="*/ 0 h 6780213"/>
              <a:gd name="connsiteX2" fmla="*/ 12200627 w 12200627"/>
              <a:gd name="connsiteY2" fmla="*/ 6780213 h 6780213"/>
              <a:gd name="connsiteX3" fmla="*/ 0 w 12200627"/>
              <a:gd name="connsiteY3" fmla="*/ 6271255 h 6780213"/>
              <a:gd name="connsiteX4" fmla="*/ 8627 w 12200627"/>
              <a:gd name="connsiteY4" fmla="*/ 0 h 6780213"/>
              <a:gd name="connsiteX0" fmla="*/ 8627 w 12200627"/>
              <a:gd name="connsiteY0" fmla="*/ 0 h 6271255"/>
              <a:gd name="connsiteX1" fmla="*/ 12200627 w 12200627"/>
              <a:gd name="connsiteY1" fmla="*/ 0 h 6271255"/>
              <a:gd name="connsiteX2" fmla="*/ 12200627 w 12200627"/>
              <a:gd name="connsiteY2" fmla="*/ 5693285 h 6271255"/>
              <a:gd name="connsiteX3" fmla="*/ 0 w 12200627"/>
              <a:gd name="connsiteY3" fmla="*/ 6271255 h 6271255"/>
              <a:gd name="connsiteX4" fmla="*/ 8627 w 12200627"/>
              <a:gd name="connsiteY4" fmla="*/ 0 h 6271255"/>
              <a:gd name="connsiteX0" fmla="*/ 8627 w 12200627"/>
              <a:gd name="connsiteY0" fmla="*/ 0 h 6590581"/>
              <a:gd name="connsiteX1" fmla="*/ 12200627 w 12200627"/>
              <a:gd name="connsiteY1" fmla="*/ 0 h 6590581"/>
              <a:gd name="connsiteX2" fmla="*/ 12200627 w 12200627"/>
              <a:gd name="connsiteY2" fmla="*/ 5693285 h 6590581"/>
              <a:gd name="connsiteX3" fmla="*/ 3959526 w 12200627"/>
              <a:gd name="connsiteY3" fmla="*/ 6590581 h 6590581"/>
              <a:gd name="connsiteX4" fmla="*/ 0 w 12200627"/>
              <a:gd name="connsiteY4" fmla="*/ 6271255 h 6590581"/>
              <a:gd name="connsiteX5" fmla="*/ 8627 w 12200627"/>
              <a:gd name="connsiteY5" fmla="*/ 0 h 6590581"/>
              <a:gd name="connsiteX0" fmla="*/ 8627 w 12200627"/>
              <a:gd name="connsiteY0" fmla="*/ 0 h 6590690"/>
              <a:gd name="connsiteX1" fmla="*/ 12200627 w 12200627"/>
              <a:gd name="connsiteY1" fmla="*/ 0 h 6590690"/>
              <a:gd name="connsiteX2" fmla="*/ 12200627 w 12200627"/>
              <a:gd name="connsiteY2" fmla="*/ 5693285 h 6590690"/>
              <a:gd name="connsiteX3" fmla="*/ 3959526 w 12200627"/>
              <a:gd name="connsiteY3" fmla="*/ 6590581 h 6590690"/>
              <a:gd name="connsiteX4" fmla="*/ 0 w 12200627"/>
              <a:gd name="connsiteY4" fmla="*/ 6271255 h 6590690"/>
              <a:gd name="connsiteX5" fmla="*/ 8627 w 12200627"/>
              <a:gd name="connsiteY5" fmla="*/ 0 h 6590690"/>
              <a:gd name="connsiteX0" fmla="*/ 8627 w 12200627"/>
              <a:gd name="connsiteY0" fmla="*/ 0 h 6590690"/>
              <a:gd name="connsiteX1" fmla="*/ 12200627 w 12200627"/>
              <a:gd name="connsiteY1" fmla="*/ 0 h 6590690"/>
              <a:gd name="connsiteX2" fmla="*/ 12200627 w 12200627"/>
              <a:gd name="connsiteY2" fmla="*/ 5693285 h 6590690"/>
              <a:gd name="connsiteX3" fmla="*/ 9929005 w 12200627"/>
              <a:gd name="connsiteY3" fmla="*/ 5633048 h 6590690"/>
              <a:gd name="connsiteX4" fmla="*/ 3959526 w 12200627"/>
              <a:gd name="connsiteY4" fmla="*/ 6590581 h 6590690"/>
              <a:gd name="connsiteX5" fmla="*/ 0 w 12200627"/>
              <a:gd name="connsiteY5" fmla="*/ 6271255 h 6590690"/>
              <a:gd name="connsiteX6" fmla="*/ 8627 w 12200627"/>
              <a:gd name="connsiteY6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3959526 w 12201031"/>
              <a:gd name="connsiteY4" fmla="*/ 6590581 h 6590690"/>
              <a:gd name="connsiteX5" fmla="*/ 0 w 12201031"/>
              <a:gd name="connsiteY5" fmla="*/ 6271255 h 6590690"/>
              <a:gd name="connsiteX6" fmla="*/ 8627 w 12201031"/>
              <a:gd name="connsiteY6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690"/>
              <a:gd name="connsiteX1" fmla="*/ 12200627 w 12201031"/>
              <a:gd name="connsiteY1" fmla="*/ 0 h 6590690"/>
              <a:gd name="connsiteX2" fmla="*/ 12200627 w 12201031"/>
              <a:gd name="connsiteY2" fmla="*/ 5693285 h 6590690"/>
              <a:gd name="connsiteX3" fmla="*/ 9929005 w 12201031"/>
              <a:gd name="connsiteY3" fmla="*/ 5633048 h 6590690"/>
              <a:gd name="connsiteX4" fmla="*/ 7470477 w 12201031"/>
              <a:gd name="connsiteY4" fmla="*/ 6185139 h 6590690"/>
              <a:gd name="connsiteX5" fmla="*/ 3959526 w 12201031"/>
              <a:gd name="connsiteY5" fmla="*/ 6590581 h 6590690"/>
              <a:gd name="connsiteX6" fmla="*/ 0 w 12201031"/>
              <a:gd name="connsiteY6" fmla="*/ 6271255 h 6590690"/>
              <a:gd name="connsiteX7" fmla="*/ 8627 w 12201031"/>
              <a:gd name="connsiteY7" fmla="*/ 0 h 6590690"/>
              <a:gd name="connsiteX0" fmla="*/ 8627 w 12201031"/>
              <a:gd name="connsiteY0" fmla="*/ 0 h 6590758"/>
              <a:gd name="connsiteX1" fmla="*/ 12200627 w 12201031"/>
              <a:gd name="connsiteY1" fmla="*/ 0 h 6590758"/>
              <a:gd name="connsiteX2" fmla="*/ 12200627 w 12201031"/>
              <a:gd name="connsiteY2" fmla="*/ 5693285 h 6590758"/>
              <a:gd name="connsiteX3" fmla="*/ 9929005 w 12201031"/>
              <a:gd name="connsiteY3" fmla="*/ 5633048 h 6590758"/>
              <a:gd name="connsiteX4" fmla="*/ 7470477 w 12201031"/>
              <a:gd name="connsiteY4" fmla="*/ 6185139 h 6590758"/>
              <a:gd name="connsiteX5" fmla="*/ 3959526 w 12201031"/>
              <a:gd name="connsiteY5" fmla="*/ 6590581 h 6590758"/>
              <a:gd name="connsiteX6" fmla="*/ 0 w 12201031"/>
              <a:gd name="connsiteY6" fmla="*/ 6271255 h 6590758"/>
              <a:gd name="connsiteX7" fmla="*/ 8627 w 12201031"/>
              <a:gd name="connsiteY7" fmla="*/ 0 h 659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1031" h="6590758">
                <a:moveTo>
                  <a:pt x="8627" y="0"/>
                </a:moveTo>
                <a:lnTo>
                  <a:pt x="12200627" y="0"/>
                </a:lnTo>
                <a:lnTo>
                  <a:pt x="12200627" y="5693285"/>
                </a:lnTo>
                <a:cubicBezTo>
                  <a:pt x="12223152" y="5657341"/>
                  <a:pt x="11302522" y="5483499"/>
                  <a:pt x="9929005" y="5633048"/>
                </a:cubicBezTo>
                <a:cubicBezTo>
                  <a:pt x="9143522" y="5690582"/>
                  <a:pt x="8344621" y="6016924"/>
                  <a:pt x="7470477" y="6185139"/>
                </a:cubicBezTo>
                <a:cubicBezTo>
                  <a:pt x="6199519" y="6430992"/>
                  <a:pt x="5207481" y="6551787"/>
                  <a:pt x="3959526" y="6590581"/>
                </a:cubicBezTo>
                <a:cubicBezTo>
                  <a:pt x="2087593" y="6596283"/>
                  <a:pt x="1311216" y="6463961"/>
                  <a:pt x="0" y="6271255"/>
                </a:cubicBezTo>
                <a:cubicBezTo>
                  <a:pt x="2876" y="4180837"/>
                  <a:pt x="5751" y="2090418"/>
                  <a:pt x="8627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08131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943417-DE17-4CDA-A49F-843821AB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073B4558-D9C1-47EE-9895-A4372454C8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6" y="1036638"/>
            <a:ext cx="3280913" cy="460343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72598 w 5595937"/>
              <a:gd name="connsiteY2" fmla="*/ 4448163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72598 w 5595937"/>
              <a:gd name="connsiteY2" fmla="*/ 4448163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75473" y="2985570"/>
                  <a:pt x="5572598" y="4448163"/>
                </a:cubicBezTo>
                <a:cubicBezTo>
                  <a:pt x="5343127" y="4359024"/>
                  <a:pt x="1181057" y="4330269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60FF9-AEFC-4749-BFC2-534DAC1D3E0F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BD27A5-29F2-4133-BC09-DA9BB8C87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70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A70FD5-5010-4A3D-9F52-568996167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583F2D9-DF7C-4615-9984-DA9D2569E5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7" y="3376408"/>
            <a:ext cx="2927562" cy="226366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297980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835387"/>
                  <a:pt x="5587311" y="4297980"/>
                </a:cubicBezTo>
                <a:cubicBezTo>
                  <a:pt x="3842639" y="4020612"/>
                  <a:pt x="2291155" y="4138506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942F0AB-B7C7-48B9-A7AF-EE040270C4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1087" y="1035862"/>
            <a:ext cx="2927350" cy="2211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128C20-037C-498E-A6E1-73D2350CF645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B0722B-5173-4D48-B08D-510E9686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071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8C7ACE-0A32-44C0-8A47-AF56607E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8482820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3F6959AF-358D-497B-94FA-DD8565BF9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1086" y="3376408"/>
            <a:ext cx="3280913" cy="2263669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387779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  <a:gd name="connsiteX0" fmla="*/ 0 w 5595937"/>
              <a:gd name="connsiteY0" fmla="*/ 0 h 4603439"/>
              <a:gd name="connsiteX1" fmla="*/ 5595937 w 5595937"/>
              <a:gd name="connsiteY1" fmla="*/ 0 h 4603439"/>
              <a:gd name="connsiteX2" fmla="*/ 5587311 w 5595937"/>
              <a:gd name="connsiteY2" fmla="*/ 4297980 h 4603439"/>
              <a:gd name="connsiteX3" fmla="*/ 0 w 5595937"/>
              <a:gd name="connsiteY3" fmla="*/ 4603439 h 4603439"/>
              <a:gd name="connsiteX4" fmla="*/ 0 w 5595937"/>
              <a:gd name="connsiteY4" fmla="*/ 0 h 460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4603439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835387"/>
                  <a:pt x="5587311" y="4297980"/>
                </a:cubicBezTo>
                <a:cubicBezTo>
                  <a:pt x="3842639" y="4020612"/>
                  <a:pt x="2291155" y="4138506"/>
                  <a:pt x="0" y="460343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5DB8613-A61B-41A4-873D-0E8118149C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1086" y="1035862"/>
            <a:ext cx="3280913" cy="2211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0E81D-514B-47E5-8EFE-D6FF96A0A6A2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FBD220-9ADC-4A45-AB9D-C5D499820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96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A2E794-99EF-47E8-8E84-A7C0C7918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018" y="3429000"/>
            <a:ext cx="5980979" cy="2840806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3643981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  <a:gd name="connsiteX0" fmla="*/ 0 w 5595937"/>
              <a:gd name="connsiteY0" fmla="*/ 0 h 5211571"/>
              <a:gd name="connsiteX1" fmla="*/ 5595937 w 5595937"/>
              <a:gd name="connsiteY1" fmla="*/ 0 h 5211571"/>
              <a:gd name="connsiteX2" fmla="*/ 5587311 w 5595937"/>
              <a:gd name="connsiteY2" fmla="*/ 3643981 h 5211571"/>
              <a:gd name="connsiteX3" fmla="*/ 0 w 5595937"/>
              <a:gd name="connsiteY3" fmla="*/ 5211571 h 5211571"/>
              <a:gd name="connsiteX4" fmla="*/ 0 w 5595937"/>
              <a:gd name="connsiteY4" fmla="*/ 0 h 521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11571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181388"/>
                  <a:pt x="5587311" y="3643981"/>
                </a:cubicBezTo>
                <a:cubicBezTo>
                  <a:pt x="2474043" y="3546216"/>
                  <a:pt x="2631982" y="4224827"/>
                  <a:pt x="0" y="5211571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A534DF5-BDED-4CAD-A565-31B4B1A57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57CED172-9278-4EF3-9B2F-7F5BA9CF22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9017" y="1035862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557763-AD33-44B8-A17A-0CDE5FF98EFA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0BF9C8-3A70-4882-9D8E-090E36C11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39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7EB724-2DCE-463A-BD5D-1F8D0588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D833171-B5C6-4EAF-A6C6-30EB017021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C04F8B5-13D0-47A6-A738-2DA570DA6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0391" y="1035861"/>
            <a:ext cx="2941607" cy="4510923"/>
          </a:xfrm>
          <a:custGeom>
            <a:avLst/>
            <a:gdLst>
              <a:gd name="connsiteX0" fmla="*/ 0 w 2932981"/>
              <a:gd name="connsiteY0" fmla="*/ 0 h 4838727"/>
              <a:gd name="connsiteX1" fmla="*/ 2932981 w 2932981"/>
              <a:gd name="connsiteY1" fmla="*/ 0 h 4838727"/>
              <a:gd name="connsiteX2" fmla="*/ 2932981 w 2932981"/>
              <a:gd name="connsiteY2" fmla="*/ 4838727 h 4838727"/>
              <a:gd name="connsiteX3" fmla="*/ 0 w 2932981"/>
              <a:gd name="connsiteY3" fmla="*/ 4838727 h 4838727"/>
              <a:gd name="connsiteX4" fmla="*/ 0 w 2932981"/>
              <a:gd name="connsiteY4" fmla="*/ 0 h 4838727"/>
              <a:gd name="connsiteX0" fmla="*/ 0 w 2932981"/>
              <a:gd name="connsiteY0" fmla="*/ 0 h 4838727"/>
              <a:gd name="connsiteX1" fmla="*/ 2932981 w 2932981"/>
              <a:gd name="connsiteY1" fmla="*/ 0 h 4838727"/>
              <a:gd name="connsiteX2" fmla="*/ 2924355 w 2932981"/>
              <a:gd name="connsiteY2" fmla="*/ 4450539 h 4838727"/>
              <a:gd name="connsiteX3" fmla="*/ 0 w 2932981"/>
              <a:gd name="connsiteY3" fmla="*/ 4838727 h 4838727"/>
              <a:gd name="connsiteX4" fmla="*/ 0 w 2932981"/>
              <a:gd name="connsiteY4" fmla="*/ 0 h 4838727"/>
              <a:gd name="connsiteX0" fmla="*/ 8626 w 2941607"/>
              <a:gd name="connsiteY0" fmla="*/ 0 h 4450539"/>
              <a:gd name="connsiteX1" fmla="*/ 2941607 w 2941607"/>
              <a:gd name="connsiteY1" fmla="*/ 0 h 4450539"/>
              <a:gd name="connsiteX2" fmla="*/ 2932981 w 2941607"/>
              <a:gd name="connsiteY2" fmla="*/ 4450539 h 4450539"/>
              <a:gd name="connsiteX3" fmla="*/ 0 w 2941607"/>
              <a:gd name="connsiteY3" fmla="*/ 4424659 h 4450539"/>
              <a:gd name="connsiteX4" fmla="*/ 8626 w 2941607"/>
              <a:gd name="connsiteY4" fmla="*/ 0 h 4450539"/>
              <a:gd name="connsiteX0" fmla="*/ 8626 w 2941607"/>
              <a:gd name="connsiteY0" fmla="*/ 0 h 4450539"/>
              <a:gd name="connsiteX1" fmla="*/ 2941607 w 2941607"/>
              <a:gd name="connsiteY1" fmla="*/ 0 h 4450539"/>
              <a:gd name="connsiteX2" fmla="*/ 2932981 w 2941607"/>
              <a:gd name="connsiteY2" fmla="*/ 4450539 h 4450539"/>
              <a:gd name="connsiteX3" fmla="*/ 0 w 2941607"/>
              <a:gd name="connsiteY3" fmla="*/ 4424659 h 4450539"/>
              <a:gd name="connsiteX4" fmla="*/ 8626 w 2941607"/>
              <a:gd name="connsiteY4" fmla="*/ 0 h 4450539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  <a:gd name="connsiteX0" fmla="*/ 8626 w 2941607"/>
              <a:gd name="connsiteY0" fmla="*/ 0 h 4510923"/>
              <a:gd name="connsiteX1" fmla="*/ 2941607 w 2941607"/>
              <a:gd name="connsiteY1" fmla="*/ 0 h 4510923"/>
              <a:gd name="connsiteX2" fmla="*/ 2932981 w 2941607"/>
              <a:gd name="connsiteY2" fmla="*/ 4450539 h 4510923"/>
              <a:gd name="connsiteX3" fmla="*/ 0 w 2941607"/>
              <a:gd name="connsiteY3" fmla="*/ 4510923 h 4510923"/>
              <a:gd name="connsiteX4" fmla="*/ 8626 w 2941607"/>
              <a:gd name="connsiteY4" fmla="*/ 0 h 451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1607" h="4510923">
                <a:moveTo>
                  <a:pt x="8626" y="0"/>
                </a:moveTo>
                <a:lnTo>
                  <a:pt x="2941607" y="0"/>
                </a:lnTo>
                <a:cubicBezTo>
                  <a:pt x="2938732" y="1483513"/>
                  <a:pt x="2935856" y="2967026"/>
                  <a:pt x="2932981" y="4450539"/>
                </a:cubicBezTo>
                <a:cubicBezTo>
                  <a:pt x="2740324" y="4424659"/>
                  <a:pt x="1547003" y="4286637"/>
                  <a:pt x="0" y="4510923"/>
                </a:cubicBezTo>
                <a:cubicBezTo>
                  <a:pt x="2875" y="3036037"/>
                  <a:pt x="5751" y="1474886"/>
                  <a:pt x="8626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ABAF571-B37F-41D8-806D-5D98BA5561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1018" y="3425895"/>
            <a:ext cx="2932981" cy="2836881"/>
          </a:xfrm>
          <a:custGeom>
            <a:avLst/>
            <a:gdLst>
              <a:gd name="connsiteX0" fmla="*/ 0 w 2932981"/>
              <a:gd name="connsiteY0" fmla="*/ 0 h 3104300"/>
              <a:gd name="connsiteX1" fmla="*/ 2932981 w 2932981"/>
              <a:gd name="connsiteY1" fmla="*/ 0 h 3104300"/>
              <a:gd name="connsiteX2" fmla="*/ 2932981 w 2932981"/>
              <a:gd name="connsiteY2" fmla="*/ 3104300 h 3104300"/>
              <a:gd name="connsiteX3" fmla="*/ 0 w 2932981"/>
              <a:gd name="connsiteY3" fmla="*/ 3104300 h 3104300"/>
              <a:gd name="connsiteX4" fmla="*/ 0 w 2932981"/>
              <a:gd name="connsiteY4" fmla="*/ 0 h 3104300"/>
              <a:gd name="connsiteX0" fmla="*/ 0 w 2932981"/>
              <a:gd name="connsiteY0" fmla="*/ 0 h 3104300"/>
              <a:gd name="connsiteX1" fmla="*/ 2932981 w 2932981"/>
              <a:gd name="connsiteY1" fmla="*/ 0 h 3104300"/>
              <a:gd name="connsiteX2" fmla="*/ 2924355 w 2932981"/>
              <a:gd name="connsiteY2" fmla="*/ 2138142 h 3104300"/>
              <a:gd name="connsiteX3" fmla="*/ 0 w 2932981"/>
              <a:gd name="connsiteY3" fmla="*/ 3104300 h 3104300"/>
              <a:gd name="connsiteX4" fmla="*/ 0 w 2932981"/>
              <a:gd name="connsiteY4" fmla="*/ 0 h 3104300"/>
              <a:gd name="connsiteX0" fmla="*/ 0 w 2932981"/>
              <a:gd name="connsiteY0" fmla="*/ 0 h 2836881"/>
              <a:gd name="connsiteX1" fmla="*/ 2932981 w 2932981"/>
              <a:gd name="connsiteY1" fmla="*/ 0 h 2836881"/>
              <a:gd name="connsiteX2" fmla="*/ 2924355 w 2932981"/>
              <a:gd name="connsiteY2" fmla="*/ 2138142 h 2836881"/>
              <a:gd name="connsiteX3" fmla="*/ 8627 w 2932981"/>
              <a:gd name="connsiteY3" fmla="*/ 2836881 h 2836881"/>
              <a:gd name="connsiteX4" fmla="*/ 0 w 2932981"/>
              <a:gd name="connsiteY4" fmla="*/ 0 h 2836881"/>
              <a:gd name="connsiteX0" fmla="*/ 0 w 2932981"/>
              <a:gd name="connsiteY0" fmla="*/ 0 h 2836881"/>
              <a:gd name="connsiteX1" fmla="*/ 2932981 w 2932981"/>
              <a:gd name="connsiteY1" fmla="*/ 0 h 2836881"/>
              <a:gd name="connsiteX2" fmla="*/ 2924355 w 2932981"/>
              <a:gd name="connsiteY2" fmla="*/ 2138142 h 2836881"/>
              <a:gd name="connsiteX3" fmla="*/ 8627 w 2932981"/>
              <a:gd name="connsiteY3" fmla="*/ 2836881 h 2836881"/>
              <a:gd name="connsiteX4" fmla="*/ 0 w 2932981"/>
              <a:gd name="connsiteY4" fmla="*/ 0 h 283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2836881">
                <a:moveTo>
                  <a:pt x="0" y="0"/>
                </a:moveTo>
                <a:lnTo>
                  <a:pt x="2932981" y="0"/>
                </a:lnTo>
                <a:cubicBezTo>
                  <a:pt x="2930106" y="712714"/>
                  <a:pt x="2927230" y="1425428"/>
                  <a:pt x="2924355" y="2138142"/>
                </a:cubicBezTo>
                <a:cubicBezTo>
                  <a:pt x="1952446" y="2371055"/>
                  <a:pt x="1627517" y="2569462"/>
                  <a:pt x="8627" y="2836881"/>
                </a:cubicBezTo>
                <a:cubicBezTo>
                  <a:pt x="5751" y="1891254"/>
                  <a:pt x="2876" y="945627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312A9-9CF8-4DD2-A59D-5CE3AC35B470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91E0D9-5C1F-451C-AF9A-310205F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195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AAEE46-8803-4681-89DE-ACBF8196B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2A2F0B-7895-414C-B0E8-0FFDFCCAF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7"/>
            <a:ext cx="2932981" cy="5243392"/>
          </a:xfrm>
          <a:custGeom>
            <a:avLst/>
            <a:gdLst>
              <a:gd name="connsiteX0" fmla="*/ 0 w 2932981"/>
              <a:gd name="connsiteY0" fmla="*/ 0 h 5476305"/>
              <a:gd name="connsiteX1" fmla="*/ 2932981 w 2932981"/>
              <a:gd name="connsiteY1" fmla="*/ 0 h 5476305"/>
              <a:gd name="connsiteX2" fmla="*/ 2932981 w 2932981"/>
              <a:gd name="connsiteY2" fmla="*/ 5476305 h 5476305"/>
              <a:gd name="connsiteX3" fmla="*/ 0 w 2932981"/>
              <a:gd name="connsiteY3" fmla="*/ 5476305 h 5476305"/>
              <a:gd name="connsiteX4" fmla="*/ 0 w 2932981"/>
              <a:gd name="connsiteY4" fmla="*/ 0 h 5476305"/>
              <a:gd name="connsiteX0" fmla="*/ 0 w 2932981"/>
              <a:gd name="connsiteY0" fmla="*/ 0 h 5476305"/>
              <a:gd name="connsiteX1" fmla="*/ 2932981 w 2932981"/>
              <a:gd name="connsiteY1" fmla="*/ 0 h 5476305"/>
              <a:gd name="connsiteX2" fmla="*/ 2932981 w 2932981"/>
              <a:gd name="connsiteY2" fmla="*/ 4536026 h 5476305"/>
              <a:gd name="connsiteX3" fmla="*/ 0 w 2932981"/>
              <a:gd name="connsiteY3" fmla="*/ 5476305 h 5476305"/>
              <a:gd name="connsiteX4" fmla="*/ 0 w 2932981"/>
              <a:gd name="connsiteY4" fmla="*/ 0 h 5476305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36026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36026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  <a:gd name="connsiteX0" fmla="*/ 0 w 2932981"/>
              <a:gd name="connsiteY0" fmla="*/ 0 h 5243392"/>
              <a:gd name="connsiteX1" fmla="*/ 2932981 w 2932981"/>
              <a:gd name="connsiteY1" fmla="*/ 0 h 5243392"/>
              <a:gd name="connsiteX2" fmla="*/ 2932981 w 2932981"/>
              <a:gd name="connsiteY2" fmla="*/ 4561905 h 5243392"/>
              <a:gd name="connsiteX3" fmla="*/ 0 w 2932981"/>
              <a:gd name="connsiteY3" fmla="*/ 5243392 h 5243392"/>
              <a:gd name="connsiteX4" fmla="*/ 0 w 2932981"/>
              <a:gd name="connsiteY4" fmla="*/ 0 h 524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5243392">
                <a:moveTo>
                  <a:pt x="0" y="0"/>
                </a:moveTo>
                <a:lnTo>
                  <a:pt x="2932981" y="0"/>
                </a:lnTo>
                <a:lnTo>
                  <a:pt x="2932981" y="4561905"/>
                </a:lnTo>
                <a:cubicBezTo>
                  <a:pt x="1955321" y="4797694"/>
                  <a:pt x="2176731" y="4835074"/>
                  <a:pt x="0" y="5243392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CAABC39-8437-4846-82AD-6B948D15AD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9017" y="1036638"/>
            <a:ext cx="2932981" cy="2259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841F1DC-D3AC-4279-81E6-872DF3A814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59019" y="3445533"/>
            <a:ext cx="2932981" cy="2129615"/>
          </a:xfrm>
          <a:custGeom>
            <a:avLst/>
            <a:gdLst>
              <a:gd name="connsiteX0" fmla="*/ 0 w 2932981"/>
              <a:gd name="connsiteY0" fmla="*/ 0 h 2259012"/>
              <a:gd name="connsiteX1" fmla="*/ 2932981 w 2932981"/>
              <a:gd name="connsiteY1" fmla="*/ 0 h 2259012"/>
              <a:gd name="connsiteX2" fmla="*/ 2932981 w 2932981"/>
              <a:gd name="connsiteY2" fmla="*/ 2259012 h 2259012"/>
              <a:gd name="connsiteX3" fmla="*/ 0 w 2932981"/>
              <a:gd name="connsiteY3" fmla="*/ 2259012 h 2259012"/>
              <a:gd name="connsiteX4" fmla="*/ 0 w 2932981"/>
              <a:gd name="connsiteY4" fmla="*/ 0 h 2259012"/>
              <a:gd name="connsiteX0" fmla="*/ 0 w 2932981"/>
              <a:gd name="connsiteY0" fmla="*/ 0 h 2259012"/>
              <a:gd name="connsiteX1" fmla="*/ 2932981 w 2932981"/>
              <a:gd name="connsiteY1" fmla="*/ 0 h 2259012"/>
              <a:gd name="connsiteX2" fmla="*/ 2932981 w 2932981"/>
              <a:gd name="connsiteY2" fmla="*/ 2259012 h 2259012"/>
              <a:gd name="connsiteX3" fmla="*/ 0 w 2932981"/>
              <a:gd name="connsiteY3" fmla="*/ 2129615 h 2259012"/>
              <a:gd name="connsiteX4" fmla="*/ 0 w 2932981"/>
              <a:gd name="connsiteY4" fmla="*/ 0 h 2259012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  <a:gd name="connsiteX0" fmla="*/ 0 w 2932981"/>
              <a:gd name="connsiteY0" fmla="*/ 0 h 2129615"/>
              <a:gd name="connsiteX1" fmla="*/ 2932981 w 2932981"/>
              <a:gd name="connsiteY1" fmla="*/ 0 h 2129615"/>
              <a:gd name="connsiteX2" fmla="*/ 2924354 w 2932981"/>
              <a:gd name="connsiteY2" fmla="*/ 2060604 h 2129615"/>
              <a:gd name="connsiteX3" fmla="*/ 0 w 2932981"/>
              <a:gd name="connsiteY3" fmla="*/ 2129615 h 2129615"/>
              <a:gd name="connsiteX4" fmla="*/ 0 w 2932981"/>
              <a:gd name="connsiteY4" fmla="*/ 0 h 212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981" h="2129615">
                <a:moveTo>
                  <a:pt x="0" y="0"/>
                </a:moveTo>
                <a:lnTo>
                  <a:pt x="2932981" y="0"/>
                </a:lnTo>
                <a:cubicBezTo>
                  <a:pt x="2930105" y="686868"/>
                  <a:pt x="2927230" y="1373736"/>
                  <a:pt x="2924354" y="2060604"/>
                </a:cubicBezTo>
                <a:cubicBezTo>
                  <a:pt x="2156603" y="1962838"/>
                  <a:pt x="690113" y="1951335"/>
                  <a:pt x="0" y="212961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2CCB1-EC45-482D-9FFA-2453D6F99F8F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3FEE1B-6E28-47D9-82FB-D9005C31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31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827137-DE78-AF42-87AE-E7F8F5BA00D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49DB4AA-C5BF-4C2D-8250-15ABAC209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23" y="-1"/>
            <a:ext cx="2952753" cy="29329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E686A3E-63B8-4C82-B573-C1E10FDC32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0171" y="0"/>
            <a:ext cx="3116760" cy="6468578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  <a:gd name="connsiteX0" fmla="*/ 830 w 3116760"/>
              <a:gd name="connsiteY0" fmla="*/ 0 h 6125432"/>
              <a:gd name="connsiteX1" fmla="*/ 3116760 w 3116760"/>
              <a:gd name="connsiteY1" fmla="*/ 0 h 6125432"/>
              <a:gd name="connsiteX2" fmla="*/ 3116760 w 3116760"/>
              <a:gd name="connsiteY2" fmla="*/ 5949891 h 6125432"/>
              <a:gd name="connsiteX3" fmla="*/ 831 w 3116760"/>
              <a:gd name="connsiteY3" fmla="*/ 6109743 h 6125432"/>
              <a:gd name="connsiteX4" fmla="*/ 830 w 3116760"/>
              <a:gd name="connsiteY4" fmla="*/ 0 h 61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25432">
                <a:moveTo>
                  <a:pt x="830" y="0"/>
                </a:moveTo>
                <a:lnTo>
                  <a:pt x="3116760" y="0"/>
                </a:lnTo>
                <a:lnTo>
                  <a:pt x="3116760" y="5949891"/>
                </a:lnTo>
                <a:cubicBezTo>
                  <a:pt x="2334033" y="6079288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70ADD33-1C62-4CF7-8F16-3837206CAE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24" y="3053751"/>
            <a:ext cx="2952753" cy="3390351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  <a:gd name="connsiteX0" fmla="*/ 0 w 2952753"/>
              <a:gd name="connsiteY0" fmla="*/ 0 h 3052064"/>
              <a:gd name="connsiteX1" fmla="*/ 2952753 w 2952753"/>
              <a:gd name="connsiteY1" fmla="*/ 0 h 3052064"/>
              <a:gd name="connsiteX2" fmla="*/ 2944126 w 2952753"/>
              <a:gd name="connsiteY2" fmla="*/ 3051894 h 3052064"/>
              <a:gd name="connsiteX3" fmla="*/ 0 w 2952753"/>
              <a:gd name="connsiteY3" fmla="*/ 2733304 h 3052064"/>
              <a:gd name="connsiteX4" fmla="*/ 0 w 2952753"/>
              <a:gd name="connsiteY4" fmla="*/ 0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064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17334"/>
                  <a:pt x="0" y="273330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D2835D-C0D8-49A9-AB7A-FD37C41AD1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6872" y="0"/>
            <a:ext cx="5885128" cy="29329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1D07821-1E52-49C1-9723-A1CB91F19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6872" y="3053751"/>
            <a:ext cx="2888885" cy="3208490"/>
          </a:xfrm>
          <a:custGeom>
            <a:avLst/>
            <a:gdLst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0 w 2888885"/>
              <a:gd name="connsiteY3" fmla="*/ 3387509 h 3387509"/>
              <a:gd name="connsiteX4" fmla="*/ 0 w 2888885"/>
              <a:gd name="connsiteY4" fmla="*/ 0 h 3387509"/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8626 w 2888885"/>
              <a:gd name="connsiteY3" fmla="*/ 3206355 h 3387509"/>
              <a:gd name="connsiteX4" fmla="*/ 0 w 2888885"/>
              <a:gd name="connsiteY4" fmla="*/ 0 h 3387509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8490"/>
              <a:gd name="connsiteX1" fmla="*/ 2888885 w 2888885"/>
              <a:gd name="connsiteY1" fmla="*/ 0 h 3208490"/>
              <a:gd name="connsiteX2" fmla="*/ 2888885 w 2888885"/>
              <a:gd name="connsiteY2" fmla="*/ 2567999 h 3208490"/>
              <a:gd name="connsiteX3" fmla="*/ 8626 w 2888885"/>
              <a:gd name="connsiteY3" fmla="*/ 3206355 h 3208490"/>
              <a:gd name="connsiteX4" fmla="*/ 0 w 2888885"/>
              <a:gd name="connsiteY4" fmla="*/ 0 h 320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85" h="3208490">
                <a:moveTo>
                  <a:pt x="0" y="0"/>
                </a:moveTo>
                <a:lnTo>
                  <a:pt x="2888885" y="0"/>
                </a:lnTo>
                <a:lnTo>
                  <a:pt x="2888885" y="2567999"/>
                </a:lnTo>
                <a:cubicBezTo>
                  <a:pt x="1928799" y="2780784"/>
                  <a:pt x="425247" y="3243736"/>
                  <a:pt x="8626" y="3206355"/>
                </a:cubicBezTo>
                <a:cubicBezTo>
                  <a:pt x="5751" y="2137570"/>
                  <a:pt x="2875" y="106878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4A30BDB-18DE-4530-A5E9-0D2904174C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698" y="3053750"/>
            <a:ext cx="2876684" cy="2536165"/>
          </a:xfrm>
          <a:custGeom>
            <a:avLst/>
            <a:gdLst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932980 h 2932980"/>
              <a:gd name="connsiteX4" fmla="*/ 0 w 2876302"/>
              <a:gd name="connsiteY4" fmla="*/ 0 h 2932980"/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536165 h 2932980"/>
              <a:gd name="connsiteX4" fmla="*/ 0 w 2876302"/>
              <a:gd name="connsiteY4" fmla="*/ 0 h 2932980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510286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493033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501659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684" h="2536165">
                <a:moveTo>
                  <a:pt x="0" y="0"/>
                </a:moveTo>
                <a:lnTo>
                  <a:pt x="2876302" y="0"/>
                </a:lnTo>
                <a:cubicBezTo>
                  <a:pt x="2879178" y="813758"/>
                  <a:pt x="2864799" y="1670648"/>
                  <a:pt x="2867675" y="2484406"/>
                </a:cubicBezTo>
                <a:cubicBezTo>
                  <a:pt x="2777300" y="2541915"/>
                  <a:pt x="1548239" y="2237117"/>
                  <a:pt x="0" y="253616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59538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AA4F75F-D101-4004-8D21-111D1CBD87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23" y="-1"/>
            <a:ext cx="2952753" cy="29329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A89F8010-6D42-4022-A949-EE16A3FEEF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0171" y="0"/>
            <a:ext cx="3116760" cy="6468578"/>
          </a:xfrm>
          <a:custGeom>
            <a:avLst/>
            <a:gdLst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6299524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0 w 3115930"/>
              <a:gd name="connsiteY0" fmla="*/ 0 h 6299524"/>
              <a:gd name="connsiteX1" fmla="*/ 3115930 w 3115930"/>
              <a:gd name="connsiteY1" fmla="*/ 0 h 6299524"/>
              <a:gd name="connsiteX2" fmla="*/ 3115930 w 3115930"/>
              <a:gd name="connsiteY2" fmla="*/ 5868203 h 6299524"/>
              <a:gd name="connsiteX3" fmla="*/ 0 w 3115930"/>
              <a:gd name="connsiteY3" fmla="*/ 6299524 h 6299524"/>
              <a:gd name="connsiteX4" fmla="*/ 0 w 3115930"/>
              <a:gd name="connsiteY4" fmla="*/ 0 h 6299524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626 w 3124556"/>
              <a:gd name="connsiteY0" fmla="*/ 0 h 6152875"/>
              <a:gd name="connsiteX1" fmla="*/ 3124556 w 3124556"/>
              <a:gd name="connsiteY1" fmla="*/ 0 h 6152875"/>
              <a:gd name="connsiteX2" fmla="*/ 3124556 w 3124556"/>
              <a:gd name="connsiteY2" fmla="*/ 5868203 h 6152875"/>
              <a:gd name="connsiteX3" fmla="*/ 0 w 3124556"/>
              <a:gd name="connsiteY3" fmla="*/ 6152875 h 6152875"/>
              <a:gd name="connsiteX4" fmla="*/ 8626 w 3124556"/>
              <a:gd name="connsiteY4" fmla="*/ 0 h 6152875"/>
              <a:gd name="connsiteX0" fmla="*/ 830 w 3116760"/>
              <a:gd name="connsiteY0" fmla="*/ 0 h 6109743"/>
              <a:gd name="connsiteX1" fmla="*/ 3116760 w 3116760"/>
              <a:gd name="connsiteY1" fmla="*/ 0 h 6109743"/>
              <a:gd name="connsiteX2" fmla="*/ 3116760 w 3116760"/>
              <a:gd name="connsiteY2" fmla="*/ 5868203 h 6109743"/>
              <a:gd name="connsiteX3" fmla="*/ 831 w 3116760"/>
              <a:gd name="connsiteY3" fmla="*/ 6109743 h 6109743"/>
              <a:gd name="connsiteX4" fmla="*/ 830 w 3116760"/>
              <a:gd name="connsiteY4" fmla="*/ 0 h 6109743"/>
              <a:gd name="connsiteX0" fmla="*/ 830 w 3116760"/>
              <a:gd name="connsiteY0" fmla="*/ 0 h 6119544"/>
              <a:gd name="connsiteX1" fmla="*/ 3116760 w 3116760"/>
              <a:gd name="connsiteY1" fmla="*/ 0 h 6119544"/>
              <a:gd name="connsiteX2" fmla="*/ 3116760 w 3116760"/>
              <a:gd name="connsiteY2" fmla="*/ 5868203 h 6119544"/>
              <a:gd name="connsiteX3" fmla="*/ 831 w 3116760"/>
              <a:gd name="connsiteY3" fmla="*/ 6109743 h 6119544"/>
              <a:gd name="connsiteX4" fmla="*/ 830 w 3116760"/>
              <a:gd name="connsiteY4" fmla="*/ 0 h 6119544"/>
              <a:gd name="connsiteX0" fmla="*/ 830 w 3116760"/>
              <a:gd name="connsiteY0" fmla="*/ 0 h 6125432"/>
              <a:gd name="connsiteX1" fmla="*/ 3116760 w 3116760"/>
              <a:gd name="connsiteY1" fmla="*/ 0 h 6125432"/>
              <a:gd name="connsiteX2" fmla="*/ 3116760 w 3116760"/>
              <a:gd name="connsiteY2" fmla="*/ 5949891 h 6125432"/>
              <a:gd name="connsiteX3" fmla="*/ 831 w 3116760"/>
              <a:gd name="connsiteY3" fmla="*/ 6109743 h 6125432"/>
              <a:gd name="connsiteX4" fmla="*/ 830 w 3116760"/>
              <a:gd name="connsiteY4" fmla="*/ 0 h 61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60" h="6125432">
                <a:moveTo>
                  <a:pt x="830" y="0"/>
                </a:moveTo>
                <a:lnTo>
                  <a:pt x="3116760" y="0"/>
                </a:lnTo>
                <a:lnTo>
                  <a:pt x="3116760" y="5949891"/>
                </a:lnTo>
                <a:cubicBezTo>
                  <a:pt x="2334033" y="6079288"/>
                  <a:pt x="904326" y="6161501"/>
                  <a:pt x="831" y="6109743"/>
                </a:cubicBezTo>
                <a:cubicBezTo>
                  <a:pt x="3706" y="4058785"/>
                  <a:pt x="-2045" y="2050958"/>
                  <a:pt x="83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BF56F0C5-7456-45B9-B1EA-4C8109FF27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24" y="3053751"/>
            <a:ext cx="2952753" cy="3390351"/>
          </a:xfrm>
          <a:custGeom>
            <a:avLst/>
            <a:gdLst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276181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276181"/>
              <a:gd name="connsiteX1" fmla="*/ 2952753 w 2952753"/>
              <a:gd name="connsiteY1" fmla="*/ 0 h 3276181"/>
              <a:gd name="connsiteX2" fmla="*/ 2952753 w 2952753"/>
              <a:gd name="connsiteY2" fmla="*/ 3077773 h 3276181"/>
              <a:gd name="connsiteX3" fmla="*/ 0 w 2952753"/>
              <a:gd name="connsiteY3" fmla="*/ 3276181 h 3276181"/>
              <a:gd name="connsiteX4" fmla="*/ 0 w 2952753"/>
              <a:gd name="connsiteY4" fmla="*/ 0 h 3276181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773"/>
              <a:gd name="connsiteX1" fmla="*/ 2952753 w 2952753"/>
              <a:gd name="connsiteY1" fmla="*/ 0 h 3077773"/>
              <a:gd name="connsiteX2" fmla="*/ 2952753 w 2952753"/>
              <a:gd name="connsiteY2" fmla="*/ 3077773 h 3077773"/>
              <a:gd name="connsiteX3" fmla="*/ 0 w 2952753"/>
              <a:gd name="connsiteY3" fmla="*/ 2758596 h 3077773"/>
              <a:gd name="connsiteX4" fmla="*/ 0 w 2952753"/>
              <a:gd name="connsiteY4" fmla="*/ 0 h 3077773"/>
              <a:gd name="connsiteX0" fmla="*/ 0 w 2952753"/>
              <a:gd name="connsiteY0" fmla="*/ 0 h 3077942"/>
              <a:gd name="connsiteX1" fmla="*/ 2952753 w 2952753"/>
              <a:gd name="connsiteY1" fmla="*/ 0 h 3077942"/>
              <a:gd name="connsiteX2" fmla="*/ 2952753 w 2952753"/>
              <a:gd name="connsiteY2" fmla="*/ 3077773 h 3077942"/>
              <a:gd name="connsiteX3" fmla="*/ 0 w 2952753"/>
              <a:gd name="connsiteY3" fmla="*/ 2758596 h 3077942"/>
              <a:gd name="connsiteX4" fmla="*/ 0 w 2952753"/>
              <a:gd name="connsiteY4" fmla="*/ 0 h 3077942"/>
              <a:gd name="connsiteX0" fmla="*/ 0 w 2952753"/>
              <a:gd name="connsiteY0" fmla="*/ 0 h 3052100"/>
              <a:gd name="connsiteX1" fmla="*/ 2952753 w 2952753"/>
              <a:gd name="connsiteY1" fmla="*/ 0 h 3052100"/>
              <a:gd name="connsiteX2" fmla="*/ 2944126 w 2952753"/>
              <a:gd name="connsiteY2" fmla="*/ 3051894 h 3052100"/>
              <a:gd name="connsiteX3" fmla="*/ 0 w 2952753"/>
              <a:gd name="connsiteY3" fmla="*/ 2758596 h 3052100"/>
              <a:gd name="connsiteX4" fmla="*/ 0 w 2952753"/>
              <a:gd name="connsiteY4" fmla="*/ 0 h 3052100"/>
              <a:gd name="connsiteX0" fmla="*/ 0 w 2952753"/>
              <a:gd name="connsiteY0" fmla="*/ 0 h 3052064"/>
              <a:gd name="connsiteX1" fmla="*/ 2952753 w 2952753"/>
              <a:gd name="connsiteY1" fmla="*/ 0 h 3052064"/>
              <a:gd name="connsiteX2" fmla="*/ 2944126 w 2952753"/>
              <a:gd name="connsiteY2" fmla="*/ 3051894 h 3052064"/>
              <a:gd name="connsiteX3" fmla="*/ 0 w 2952753"/>
              <a:gd name="connsiteY3" fmla="*/ 2733304 h 3052064"/>
              <a:gd name="connsiteX4" fmla="*/ 0 w 2952753"/>
              <a:gd name="connsiteY4" fmla="*/ 0 h 305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3" h="3052064">
                <a:moveTo>
                  <a:pt x="0" y="0"/>
                </a:moveTo>
                <a:lnTo>
                  <a:pt x="2952753" y="0"/>
                </a:lnTo>
                <a:cubicBezTo>
                  <a:pt x="2949877" y="1017298"/>
                  <a:pt x="2947002" y="2034596"/>
                  <a:pt x="2944126" y="3051894"/>
                </a:cubicBezTo>
                <a:cubicBezTo>
                  <a:pt x="2037513" y="3057646"/>
                  <a:pt x="785843" y="2917334"/>
                  <a:pt x="0" y="273330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009875E8-794B-43F2-9B10-45A61F32DA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6872" y="0"/>
            <a:ext cx="5885128" cy="2932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CF889337-5612-41D5-B487-5CD56CB282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6872" y="3053751"/>
            <a:ext cx="2888885" cy="3208490"/>
          </a:xfrm>
          <a:custGeom>
            <a:avLst/>
            <a:gdLst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0 w 2888885"/>
              <a:gd name="connsiteY3" fmla="*/ 3387509 h 3387509"/>
              <a:gd name="connsiteX4" fmla="*/ 0 w 2888885"/>
              <a:gd name="connsiteY4" fmla="*/ 0 h 3387509"/>
              <a:gd name="connsiteX0" fmla="*/ 0 w 2888885"/>
              <a:gd name="connsiteY0" fmla="*/ 0 h 3387509"/>
              <a:gd name="connsiteX1" fmla="*/ 2888885 w 2888885"/>
              <a:gd name="connsiteY1" fmla="*/ 0 h 3387509"/>
              <a:gd name="connsiteX2" fmla="*/ 2888885 w 2888885"/>
              <a:gd name="connsiteY2" fmla="*/ 3387509 h 3387509"/>
              <a:gd name="connsiteX3" fmla="*/ 8626 w 2888885"/>
              <a:gd name="connsiteY3" fmla="*/ 3206355 h 3387509"/>
              <a:gd name="connsiteX4" fmla="*/ 0 w 2888885"/>
              <a:gd name="connsiteY4" fmla="*/ 0 h 3387509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6355"/>
              <a:gd name="connsiteX1" fmla="*/ 2888885 w 2888885"/>
              <a:gd name="connsiteY1" fmla="*/ 0 h 3206355"/>
              <a:gd name="connsiteX2" fmla="*/ 2888885 w 2888885"/>
              <a:gd name="connsiteY2" fmla="*/ 2567999 h 3206355"/>
              <a:gd name="connsiteX3" fmla="*/ 8626 w 2888885"/>
              <a:gd name="connsiteY3" fmla="*/ 3206355 h 3206355"/>
              <a:gd name="connsiteX4" fmla="*/ 0 w 2888885"/>
              <a:gd name="connsiteY4" fmla="*/ 0 h 3206355"/>
              <a:gd name="connsiteX0" fmla="*/ 0 w 2888885"/>
              <a:gd name="connsiteY0" fmla="*/ 0 h 3208490"/>
              <a:gd name="connsiteX1" fmla="*/ 2888885 w 2888885"/>
              <a:gd name="connsiteY1" fmla="*/ 0 h 3208490"/>
              <a:gd name="connsiteX2" fmla="*/ 2888885 w 2888885"/>
              <a:gd name="connsiteY2" fmla="*/ 2567999 h 3208490"/>
              <a:gd name="connsiteX3" fmla="*/ 8626 w 2888885"/>
              <a:gd name="connsiteY3" fmla="*/ 3206355 h 3208490"/>
              <a:gd name="connsiteX4" fmla="*/ 0 w 2888885"/>
              <a:gd name="connsiteY4" fmla="*/ 0 h 320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85" h="3208490">
                <a:moveTo>
                  <a:pt x="0" y="0"/>
                </a:moveTo>
                <a:lnTo>
                  <a:pt x="2888885" y="0"/>
                </a:lnTo>
                <a:lnTo>
                  <a:pt x="2888885" y="2567999"/>
                </a:lnTo>
                <a:cubicBezTo>
                  <a:pt x="1928799" y="2780784"/>
                  <a:pt x="425247" y="3243736"/>
                  <a:pt x="8626" y="3206355"/>
                </a:cubicBezTo>
                <a:cubicBezTo>
                  <a:pt x="5751" y="2137570"/>
                  <a:pt x="2875" y="106878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D3CE35D-37E9-4E36-BD2A-1725F58462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698" y="3053750"/>
            <a:ext cx="2876684" cy="2536165"/>
          </a:xfrm>
          <a:custGeom>
            <a:avLst/>
            <a:gdLst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932980 h 2932980"/>
              <a:gd name="connsiteX4" fmla="*/ 0 w 2876302"/>
              <a:gd name="connsiteY4" fmla="*/ 0 h 2932980"/>
              <a:gd name="connsiteX0" fmla="*/ 0 w 2876302"/>
              <a:gd name="connsiteY0" fmla="*/ 0 h 2932980"/>
              <a:gd name="connsiteX1" fmla="*/ 2876302 w 2876302"/>
              <a:gd name="connsiteY1" fmla="*/ 0 h 2932980"/>
              <a:gd name="connsiteX2" fmla="*/ 2876302 w 2876302"/>
              <a:gd name="connsiteY2" fmla="*/ 2932980 h 2932980"/>
              <a:gd name="connsiteX3" fmla="*/ 0 w 2876302"/>
              <a:gd name="connsiteY3" fmla="*/ 2536165 h 2932980"/>
              <a:gd name="connsiteX4" fmla="*/ 0 w 2876302"/>
              <a:gd name="connsiteY4" fmla="*/ 0 h 2932980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84929"/>
              <a:gd name="connsiteY0" fmla="*/ 0 h 2536165"/>
              <a:gd name="connsiteX1" fmla="*/ 2876302 w 2884929"/>
              <a:gd name="connsiteY1" fmla="*/ 0 h 2536165"/>
              <a:gd name="connsiteX2" fmla="*/ 2884929 w 2884929"/>
              <a:gd name="connsiteY2" fmla="*/ 2441275 h 2536165"/>
              <a:gd name="connsiteX3" fmla="*/ 0 w 2884929"/>
              <a:gd name="connsiteY3" fmla="*/ 2536165 h 2536165"/>
              <a:gd name="connsiteX4" fmla="*/ 0 w 2884929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510286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93555"/>
              <a:gd name="connsiteY0" fmla="*/ 0 h 2536165"/>
              <a:gd name="connsiteX1" fmla="*/ 2876302 w 2893555"/>
              <a:gd name="connsiteY1" fmla="*/ 0 h 2536165"/>
              <a:gd name="connsiteX2" fmla="*/ 2893555 w 2893555"/>
              <a:gd name="connsiteY2" fmla="*/ 2493033 h 2536165"/>
              <a:gd name="connsiteX3" fmla="*/ 0 w 2893555"/>
              <a:gd name="connsiteY3" fmla="*/ 2536165 h 2536165"/>
              <a:gd name="connsiteX4" fmla="*/ 0 w 2893555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501659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  <a:gd name="connsiteX0" fmla="*/ 0 w 2876684"/>
              <a:gd name="connsiteY0" fmla="*/ 0 h 2536165"/>
              <a:gd name="connsiteX1" fmla="*/ 2876302 w 2876684"/>
              <a:gd name="connsiteY1" fmla="*/ 0 h 2536165"/>
              <a:gd name="connsiteX2" fmla="*/ 2867675 w 2876684"/>
              <a:gd name="connsiteY2" fmla="*/ 2484406 h 2536165"/>
              <a:gd name="connsiteX3" fmla="*/ 0 w 2876684"/>
              <a:gd name="connsiteY3" fmla="*/ 2536165 h 2536165"/>
              <a:gd name="connsiteX4" fmla="*/ 0 w 2876684"/>
              <a:gd name="connsiteY4" fmla="*/ 0 h 253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684" h="2536165">
                <a:moveTo>
                  <a:pt x="0" y="0"/>
                </a:moveTo>
                <a:lnTo>
                  <a:pt x="2876302" y="0"/>
                </a:lnTo>
                <a:cubicBezTo>
                  <a:pt x="2879178" y="813758"/>
                  <a:pt x="2864799" y="1670648"/>
                  <a:pt x="2867675" y="2484406"/>
                </a:cubicBezTo>
                <a:cubicBezTo>
                  <a:pt x="2777300" y="2541915"/>
                  <a:pt x="1548239" y="2237117"/>
                  <a:pt x="0" y="253616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801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11531151" cy="46337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tx2"/>
                </a:solidFill>
              </a:r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1C3E1-D666-4880-B132-CC8704A72263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1B97A2-283C-408F-9C08-CECE68FE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2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46337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tx2"/>
                </a:solidFill>
              </a:r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89BA33-2EA0-45A0-A705-5F4DA844DD6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8401" y="1035862"/>
            <a:ext cx="5590248" cy="46337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8AECF6-181D-4680-BF1B-240DCAE02ED5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37126D-D241-4BFB-AF45-02D6AE32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0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2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0FD34A-AA30-4565-9D30-95C1069913D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60224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91C2C8-18C2-4479-9461-C61077C294D3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226F76-6EEE-458E-9251-657D5A4B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306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tx2"/>
                </a:solidFill>
              </a:r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9DCE07-0D1B-4284-87D1-08A9BA7EB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05" y="1034186"/>
            <a:ext cx="5308375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11919A2-8854-463E-BA54-78A7D0FCC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406" y="1858098"/>
            <a:ext cx="5308374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FEBC857-2A11-43C7-B58D-B148D4A1CA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0081" y="1034186"/>
            <a:ext cx="608251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B7C3637-AA44-4E25-8F99-470162CED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0081" y="1858098"/>
            <a:ext cx="6082513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F4393-ABE1-46BD-818E-CED31EE1596C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8A8A14-E521-4D44-8F38-4EE44965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837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46337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tx2"/>
                </a:solidFill>
              </a:r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799319-AA11-4DBF-BFCE-E39913A4A0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5225" y="1036638"/>
            <a:ext cx="5592763" cy="4632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2AED4-CBF6-498D-BCA5-0CBB8F7B29CD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655ABE-ADB5-47B5-AEA3-872DECC4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47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46337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tx2"/>
                </a:solidFill>
              </a:r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A960CE9-B028-41EC-B6FE-CB272523EA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259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BF50A61-7593-4E20-A33B-E2377FCD2D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9017" y="1035862"/>
            <a:ext cx="2932981" cy="2259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4730543-517C-41BE-AC6D-376739391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3409952"/>
            <a:ext cx="5981700" cy="225901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FBCEBB-6251-4014-B259-11D5B2176340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E079E4-6258-4F5E-A53F-E290F142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405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tx2"/>
                </a:solidFill>
              </a:r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F7BD7B-ED86-4AD4-B009-BCA78989E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404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51529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43954"/>
            <a:ext cx="11618780" cy="5078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CBC1B-4513-544B-B93F-9406EEBAC9D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F4A15-18E4-4E0A-9FDF-CD58388D506B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238F87-707D-473A-8FA7-5011E21C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50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43954"/>
            <a:ext cx="5590248" cy="5078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CBC1B-4513-544B-B93F-9406EEBAC9D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5896E4-7FCC-4338-B66A-46C0D610B59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29864" y="1035862"/>
            <a:ext cx="5896413" cy="50870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BD348E-9AFE-42D5-8729-2E916643BD62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4A7BE7-5940-496E-9B14-5B49375F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579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43954"/>
            <a:ext cx="5788503" cy="5305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CBC1B-4513-544B-B93F-9406EEBAC9D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D0B3CC2-3058-40AC-8C7A-7ACEA6E0EC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7288" y="1044575"/>
            <a:ext cx="5689600" cy="53038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EFAB33-FD6A-48AF-8FC5-FADDDB7FBF44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34DCAE-F6EC-49E9-A0A9-5E857F14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344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43954"/>
            <a:ext cx="5788503" cy="5305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CBC1B-4513-544B-B93F-9406EEBAC9D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D5ABCFF-1A49-4DAE-9AE7-B21CFE2C3C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1018" y="1036638"/>
            <a:ext cx="2932981" cy="266409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57C8B3F-C01C-4391-A7F5-098841C4C2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9017" y="1035862"/>
            <a:ext cx="2932981" cy="266487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B16ECBE-858F-479B-BD88-FC805A26D0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3812875"/>
            <a:ext cx="5981700" cy="253616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03BE-9CF6-4E97-A7EA-337AA9205C01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62DE96-B830-4F55-850A-D7DBCE1E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007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2CBC1B-4513-544B-B93F-9406EEBAC9D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9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1177-73EC-3E47-9D60-01D3E8D68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235736"/>
            <a:ext cx="9573351" cy="670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8" y="1060140"/>
            <a:ext cx="9573350" cy="50817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50F14-09E8-7B4E-A1AF-B3822F3E7BD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1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B08A40-4F63-469F-BB50-ED12A9AE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05" y="1034186"/>
            <a:ext cx="5308375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739F7BB-5F21-483B-AC11-C83186503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406" y="1858098"/>
            <a:ext cx="5308374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8041C89-8296-4CA5-BDF7-0755738BA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0081" y="1034186"/>
            <a:ext cx="608251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41A5806-C9E1-4E74-B0C2-B02EC141C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0081" y="1858098"/>
            <a:ext cx="6082513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175E13-AD76-4F38-846B-0787FE90E8A9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72FD84-A2A5-46B2-B8A2-1BB984B0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80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1177-73EC-3E47-9D60-01D3E8D68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235736"/>
            <a:ext cx="11531151" cy="670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E99B9-4D27-D44D-886D-D5AA589D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43955"/>
            <a:ext cx="10867603" cy="3878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5CDB9-7FB1-C24C-A68F-FB2327F72D95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368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A8E5-2A1C-B140-BE87-6F6C59B6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06" y="365125"/>
            <a:ext cx="10655640" cy="48242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43B93-4EAC-E64D-B10B-BF9ED24C282D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857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A8E5-2A1C-B140-BE87-6F6C59B6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06" y="365124"/>
            <a:ext cx="8054482" cy="4535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B5077-7E94-7F45-AE15-2826F461A2CC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220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A8E5-2A1C-B140-BE87-6F6C59B6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06" y="365124"/>
            <a:ext cx="8001216" cy="43666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8A48ED-D362-0F4D-B7CA-0761C639F06A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50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A8E5-2A1C-B140-BE87-6F6C59B6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06" y="365125"/>
            <a:ext cx="10655640" cy="28929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43B93-4EAC-E64D-B10B-BF9ED24C282D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81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A8E5-2A1C-B140-BE87-6F6C59B6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482" y="365124"/>
            <a:ext cx="4403325" cy="631088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06CF4-656C-5149-B415-7122FDCD0FC3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965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FBBA6F-AEA5-A643-B9BD-36A06AFB3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5065" y="674688"/>
            <a:ext cx="3275860" cy="5681662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6F8D1D4-A175-714D-8C44-EDAD26285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59410" y="674688"/>
            <a:ext cx="2719527" cy="5681662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A4E1323-7084-B540-A059-A1A70B3B0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087" y="674688"/>
            <a:ext cx="2636666" cy="5681662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30B0B-C25E-5340-AB16-50667506D301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61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FBBA6F-AEA5-A643-B9BD-36A06AFB3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5065" y="674688"/>
            <a:ext cx="3275860" cy="5681662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0BF606-5A2A-48C4-A0EC-52074D057D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214076" cy="6858000"/>
          </a:xfrm>
          <a:custGeom>
            <a:avLst/>
            <a:gdLst>
              <a:gd name="connsiteX0" fmla="*/ 0 w 3363913"/>
              <a:gd name="connsiteY0" fmla="*/ 0 h 6858000"/>
              <a:gd name="connsiteX1" fmla="*/ 3363913 w 3363913"/>
              <a:gd name="connsiteY1" fmla="*/ 0 h 6858000"/>
              <a:gd name="connsiteX2" fmla="*/ 3363913 w 3363913"/>
              <a:gd name="connsiteY2" fmla="*/ 6858000 h 6858000"/>
              <a:gd name="connsiteX3" fmla="*/ 0 w 3363913"/>
              <a:gd name="connsiteY3" fmla="*/ 6858000 h 6858000"/>
              <a:gd name="connsiteX4" fmla="*/ 0 w 3363913"/>
              <a:gd name="connsiteY4" fmla="*/ 0 h 6858000"/>
              <a:gd name="connsiteX0" fmla="*/ 0 w 3363913"/>
              <a:gd name="connsiteY0" fmla="*/ 0 h 6858000"/>
              <a:gd name="connsiteX1" fmla="*/ 2665173 w 3363913"/>
              <a:gd name="connsiteY1" fmla="*/ 8627 h 6858000"/>
              <a:gd name="connsiteX2" fmla="*/ 3363913 w 3363913"/>
              <a:gd name="connsiteY2" fmla="*/ 6858000 h 6858000"/>
              <a:gd name="connsiteX3" fmla="*/ 0 w 3363913"/>
              <a:gd name="connsiteY3" fmla="*/ 6858000 h 6858000"/>
              <a:gd name="connsiteX4" fmla="*/ 0 w 3363913"/>
              <a:gd name="connsiteY4" fmla="*/ 0 h 6858000"/>
              <a:gd name="connsiteX0" fmla="*/ 0 w 3363913"/>
              <a:gd name="connsiteY0" fmla="*/ 0 h 6858000"/>
              <a:gd name="connsiteX1" fmla="*/ 2665173 w 3363913"/>
              <a:gd name="connsiteY1" fmla="*/ 8627 h 6858000"/>
              <a:gd name="connsiteX2" fmla="*/ 3363913 w 3363913"/>
              <a:gd name="connsiteY2" fmla="*/ 6858000 h 6858000"/>
              <a:gd name="connsiteX3" fmla="*/ 0 w 3363913"/>
              <a:gd name="connsiteY3" fmla="*/ 6858000 h 6858000"/>
              <a:gd name="connsiteX4" fmla="*/ 0 w 3363913"/>
              <a:gd name="connsiteY4" fmla="*/ 0 h 6858000"/>
              <a:gd name="connsiteX0" fmla="*/ 0 w 3363913"/>
              <a:gd name="connsiteY0" fmla="*/ 0 h 6858000"/>
              <a:gd name="connsiteX1" fmla="*/ 2665173 w 3363913"/>
              <a:gd name="connsiteY1" fmla="*/ 8627 h 6858000"/>
              <a:gd name="connsiteX2" fmla="*/ 3363913 w 3363913"/>
              <a:gd name="connsiteY2" fmla="*/ 6858000 h 6858000"/>
              <a:gd name="connsiteX3" fmla="*/ 0 w 3363913"/>
              <a:gd name="connsiteY3" fmla="*/ 6858000 h 6858000"/>
              <a:gd name="connsiteX4" fmla="*/ 0 w 3363913"/>
              <a:gd name="connsiteY4" fmla="*/ 0 h 6858000"/>
              <a:gd name="connsiteX0" fmla="*/ 0 w 2972844"/>
              <a:gd name="connsiteY0" fmla="*/ 0 h 6858000"/>
              <a:gd name="connsiteX1" fmla="*/ 2665173 w 2972844"/>
              <a:gd name="connsiteY1" fmla="*/ 8627 h 6858000"/>
              <a:gd name="connsiteX2" fmla="*/ 2760064 w 2972844"/>
              <a:gd name="connsiteY2" fmla="*/ 6858000 h 6858000"/>
              <a:gd name="connsiteX3" fmla="*/ 0 w 2972844"/>
              <a:gd name="connsiteY3" fmla="*/ 6858000 h 6858000"/>
              <a:gd name="connsiteX4" fmla="*/ 0 w 2972844"/>
              <a:gd name="connsiteY4" fmla="*/ 0 h 6858000"/>
              <a:gd name="connsiteX0" fmla="*/ 0 w 3214076"/>
              <a:gd name="connsiteY0" fmla="*/ 0 h 6858000"/>
              <a:gd name="connsiteX1" fmla="*/ 2665173 w 3214076"/>
              <a:gd name="connsiteY1" fmla="*/ 8627 h 6858000"/>
              <a:gd name="connsiteX2" fmla="*/ 2760064 w 3214076"/>
              <a:gd name="connsiteY2" fmla="*/ 6858000 h 6858000"/>
              <a:gd name="connsiteX3" fmla="*/ 0 w 3214076"/>
              <a:gd name="connsiteY3" fmla="*/ 6858000 h 6858000"/>
              <a:gd name="connsiteX4" fmla="*/ 0 w 3214076"/>
              <a:gd name="connsiteY4" fmla="*/ 0 h 6858000"/>
              <a:gd name="connsiteX0" fmla="*/ 0 w 3226973"/>
              <a:gd name="connsiteY0" fmla="*/ 0 h 6858000"/>
              <a:gd name="connsiteX1" fmla="*/ 2665173 w 3226973"/>
              <a:gd name="connsiteY1" fmla="*/ 8627 h 6858000"/>
              <a:gd name="connsiteX2" fmla="*/ 2760064 w 3226973"/>
              <a:gd name="connsiteY2" fmla="*/ 6858000 h 6858000"/>
              <a:gd name="connsiteX3" fmla="*/ 0 w 3226973"/>
              <a:gd name="connsiteY3" fmla="*/ 6858000 h 6858000"/>
              <a:gd name="connsiteX4" fmla="*/ 0 w 3226973"/>
              <a:gd name="connsiteY4" fmla="*/ 0 h 6858000"/>
              <a:gd name="connsiteX0" fmla="*/ 0 w 3214076"/>
              <a:gd name="connsiteY0" fmla="*/ 0 h 6858000"/>
              <a:gd name="connsiteX1" fmla="*/ 2665173 w 3214076"/>
              <a:gd name="connsiteY1" fmla="*/ 8627 h 6858000"/>
              <a:gd name="connsiteX2" fmla="*/ 2760064 w 3214076"/>
              <a:gd name="connsiteY2" fmla="*/ 6858000 h 6858000"/>
              <a:gd name="connsiteX3" fmla="*/ 0 w 3214076"/>
              <a:gd name="connsiteY3" fmla="*/ 6858000 h 6858000"/>
              <a:gd name="connsiteX4" fmla="*/ 0 w 321407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076" h="6858000">
                <a:moveTo>
                  <a:pt x="0" y="0"/>
                </a:moveTo>
                <a:lnTo>
                  <a:pt x="2665173" y="8627"/>
                </a:lnTo>
                <a:cubicBezTo>
                  <a:pt x="3415672" y="2274498"/>
                  <a:pt x="3346661" y="6533073"/>
                  <a:pt x="2760064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DE4374-CBAF-4C81-9FF6-2EA68E2646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12043" y="0"/>
            <a:ext cx="3279956" cy="6858000"/>
          </a:xfrm>
          <a:custGeom>
            <a:avLst/>
            <a:gdLst>
              <a:gd name="connsiteX0" fmla="*/ 0 w 3384550"/>
              <a:gd name="connsiteY0" fmla="*/ 0 h 6858000"/>
              <a:gd name="connsiteX1" fmla="*/ 3384550 w 3384550"/>
              <a:gd name="connsiteY1" fmla="*/ 0 h 6858000"/>
              <a:gd name="connsiteX2" fmla="*/ 3384550 w 3384550"/>
              <a:gd name="connsiteY2" fmla="*/ 6858000 h 6858000"/>
              <a:gd name="connsiteX3" fmla="*/ 0 w 3384550"/>
              <a:gd name="connsiteY3" fmla="*/ 6858000 h 6858000"/>
              <a:gd name="connsiteX4" fmla="*/ 0 w 3384550"/>
              <a:gd name="connsiteY4" fmla="*/ 0 h 6858000"/>
              <a:gd name="connsiteX0" fmla="*/ 0 w 3384550"/>
              <a:gd name="connsiteY0" fmla="*/ 0 h 6858000"/>
              <a:gd name="connsiteX1" fmla="*/ 3384550 w 3384550"/>
              <a:gd name="connsiteY1" fmla="*/ 0 h 6858000"/>
              <a:gd name="connsiteX2" fmla="*/ 3384550 w 3384550"/>
              <a:gd name="connsiteY2" fmla="*/ 6858000 h 6858000"/>
              <a:gd name="connsiteX3" fmla="*/ 1535502 w 3384550"/>
              <a:gd name="connsiteY3" fmla="*/ 6858000 h 6858000"/>
              <a:gd name="connsiteX4" fmla="*/ 0 w 3384550"/>
              <a:gd name="connsiteY4" fmla="*/ 0 h 6858000"/>
              <a:gd name="connsiteX0" fmla="*/ 0 w 3384550"/>
              <a:gd name="connsiteY0" fmla="*/ 0 h 6858000"/>
              <a:gd name="connsiteX1" fmla="*/ 3384550 w 3384550"/>
              <a:gd name="connsiteY1" fmla="*/ 0 h 6858000"/>
              <a:gd name="connsiteX2" fmla="*/ 3384550 w 3384550"/>
              <a:gd name="connsiteY2" fmla="*/ 6858000 h 6858000"/>
              <a:gd name="connsiteX3" fmla="*/ 1535502 w 3384550"/>
              <a:gd name="connsiteY3" fmla="*/ 6858000 h 6858000"/>
              <a:gd name="connsiteX4" fmla="*/ 0 w 3384550"/>
              <a:gd name="connsiteY4" fmla="*/ 0 h 6858000"/>
              <a:gd name="connsiteX0" fmla="*/ 0 w 3099878"/>
              <a:gd name="connsiteY0" fmla="*/ 8626 h 6858000"/>
              <a:gd name="connsiteX1" fmla="*/ 3099878 w 3099878"/>
              <a:gd name="connsiteY1" fmla="*/ 0 h 6858000"/>
              <a:gd name="connsiteX2" fmla="*/ 3099878 w 3099878"/>
              <a:gd name="connsiteY2" fmla="*/ 6858000 h 6858000"/>
              <a:gd name="connsiteX3" fmla="*/ 1250830 w 3099878"/>
              <a:gd name="connsiteY3" fmla="*/ 6858000 h 6858000"/>
              <a:gd name="connsiteX4" fmla="*/ 0 w 3099878"/>
              <a:gd name="connsiteY4" fmla="*/ 8626 h 6858000"/>
              <a:gd name="connsiteX0" fmla="*/ 166276 w 3266154"/>
              <a:gd name="connsiteY0" fmla="*/ 8626 h 6858000"/>
              <a:gd name="connsiteX1" fmla="*/ 3266154 w 3266154"/>
              <a:gd name="connsiteY1" fmla="*/ 0 h 6858000"/>
              <a:gd name="connsiteX2" fmla="*/ 3266154 w 3266154"/>
              <a:gd name="connsiteY2" fmla="*/ 6858000 h 6858000"/>
              <a:gd name="connsiteX3" fmla="*/ 1417106 w 3266154"/>
              <a:gd name="connsiteY3" fmla="*/ 6858000 h 6858000"/>
              <a:gd name="connsiteX4" fmla="*/ 166276 w 3266154"/>
              <a:gd name="connsiteY4" fmla="*/ 8626 h 6858000"/>
              <a:gd name="connsiteX0" fmla="*/ 236379 w 3336257"/>
              <a:gd name="connsiteY0" fmla="*/ 8626 h 6858000"/>
              <a:gd name="connsiteX1" fmla="*/ 3336257 w 3336257"/>
              <a:gd name="connsiteY1" fmla="*/ 0 h 6858000"/>
              <a:gd name="connsiteX2" fmla="*/ 3336257 w 3336257"/>
              <a:gd name="connsiteY2" fmla="*/ 6858000 h 6858000"/>
              <a:gd name="connsiteX3" fmla="*/ 1487209 w 3336257"/>
              <a:gd name="connsiteY3" fmla="*/ 6858000 h 6858000"/>
              <a:gd name="connsiteX4" fmla="*/ 374521 w 3336257"/>
              <a:gd name="connsiteY4" fmla="*/ 4226943 h 6858000"/>
              <a:gd name="connsiteX5" fmla="*/ 236379 w 3336257"/>
              <a:gd name="connsiteY5" fmla="*/ 8626 h 6858000"/>
              <a:gd name="connsiteX0" fmla="*/ 236379 w 3336257"/>
              <a:gd name="connsiteY0" fmla="*/ 8626 h 6858000"/>
              <a:gd name="connsiteX1" fmla="*/ 3336257 w 3336257"/>
              <a:gd name="connsiteY1" fmla="*/ 0 h 6858000"/>
              <a:gd name="connsiteX2" fmla="*/ 3336257 w 3336257"/>
              <a:gd name="connsiteY2" fmla="*/ 6858000 h 6858000"/>
              <a:gd name="connsiteX3" fmla="*/ 1487209 w 3336257"/>
              <a:gd name="connsiteY3" fmla="*/ 6858000 h 6858000"/>
              <a:gd name="connsiteX4" fmla="*/ 374521 w 3336257"/>
              <a:gd name="connsiteY4" fmla="*/ 4226943 h 6858000"/>
              <a:gd name="connsiteX5" fmla="*/ 236379 w 3336257"/>
              <a:gd name="connsiteY5" fmla="*/ 8626 h 6858000"/>
              <a:gd name="connsiteX0" fmla="*/ 83168 w 3183046"/>
              <a:gd name="connsiteY0" fmla="*/ 8626 h 6858000"/>
              <a:gd name="connsiteX1" fmla="*/ 3183046 w 3183046"/>
              <a:gd name="connsiteY1" fmla="*/ 0 h 6858000"/>
              <a:gd name="connsiteX2" fmla="*/ 3183046 w 3183046"/>
              <a:gd name="connsiteY2" fmla="*/ 6858000 h 6858000"/>
              <a:gd name="connsiteX3" fmla="*/ 1333998 w 3183046"/>
              <a:gd name="connsiteY3" fmla="*/ 6858000 h 6858000"/>
              <a:gd name="connsiteX4" fmla="*/ 221310 w 3183046"/>
              <a:gd name="connsiteY4" fmla="*/ 4226943 h 6858000"/>
              <a:gd name="connsiteX5" fmla="*/ 83168 w 3183046"/>
              <a:gd name="connsiteY5" fmla="*/ 8626 h 6858000"/>
              <a:gd name="connsiteX0" fmla="*/ 290059 w 3389937"/>
              <a:gd name="connsiteY0" fmla="*/ 8626 h 6858000"/>
              <a:gd name="connsiteX1" fmla="*/ 3389937 w 3389937"/>
              <a:gd name="connsiteY1" fmla="*/ 0 h 6858000"/>
              <a:gd name="connsiteX2" fmla="*/ 3389937 w 3389937"/>
              <a:gd name="connsiteY2" fmla="*/ 6858000 h 6858000"/>
              <a:gd name="connsiteX3" fmla="*/ 1540889 w 3389937"/>
              <a:gd name="connsiteY3" fmla="*/ 6858000 h 6858000"/>
              <a:gd name="connsiteX4" fmla="*/ 428201 w 3389937"/>
              <a:gd name="connsiteY4" fmla="*/ 4226943 h 6858000"/>
              <a:gd name="connsiteX5" fmla="*/ 134903 w 3389937"/>
              <a:gd name="connsiteY5" fmla="*/ 2441275 h 6858000"/>
              <a:gd name="connsiteX6" fmla="*/ 290059 w 3389937"/>
              <a:gd name="connsiteY6" fmla="*/ 8626 h 6858000"/>
              <a:gd name="connsiteX0" fmla="*/ 290059 w 3389937"/>
              <a:gd name="connsiteY0" fmla="*/ 8626 h 6858000"/>
              <a:gd name="connsiteX1" fmla="*/ 3389937 w 3389937"/>
              <a:gd name="connsiteY1" fmla="*/ 0 h 6858000"/>
              <a:gd name="connsiteX2" fmla="*/ 3389937 w 3389937"/>
              <a:gd name="connsiteY2" fmla="*/ 6858000 h 6858000"/>
              <a:gd name="connsiteX3" fmla="*/ 1540889 w 3389937"/>
              <a:gd name="connsiteY3" fmla="*/ 6858000 h 6858000"/>
              <a:gd name="connsiteX4" fmla="*/ 428201 w 3389937"/>
              <a:gd name="connsiteY4" fmla="*/ 4226943 h 6858000"/>
              <a:gd name="connsiteX5" fmla="*/ 134903 w 3389937"/>
              <a:gd name="connsiteY5" fmla="*/ 2441275 h 6858000"/>
              <a:gd name="connsiteX6" fmla="*/ 290059 w 3389937"/>
              <a:gd name="connsiteY6" fmla="*/ 8626 h 6858000"/>
              <a:gd name="connsiteX0" fmla="*/ 165163 w 3265041"/>
              <a:gd name="connsiteY0" fmla="*/ 8626 h 6858000"/>
              <a:gd name="connsiteX1" fmla="*/ 3265041 w 3265041"/>
              <a:gd name="connsiteY1" fmla="*/ 0 h 6858000"/>
              <a:gd name="connsiteX2" fmla="*/ 3265041 w 3265041"/>
              <a:gd name="connsiteY2" fmla="*/ 6858000 h 6858000"/>
              <a:gd name="connsiteX3" fmla="*/ 1415993 w 3265041"/>
              <a:gd name="connsiteY3" fmla="*/ 6858000 h 6858000"/>
              <a:gd name="connsiteX4" fmla="*/ 303305 w 3265041"/>
              <a:gd name="connsiteY4" fmla="*/ 4226943 h 6858000"/>
              <a:gd name="connsiteX5" fmla="*/ 10007 w 3265041"/>
              <a:gd name="connsiteY5" fmla="*/ 2441275 h 6858000"/>
              <a:gd name="connsiteX6" fmla="*/ 165163 w 3265041"/>
              <a:gd name="connsiteY6" fmla="*/ 8626 h 6858000"/>
              <a:gd name="connsiteX0" fmla="*/ 180078 w 3279956"/>
              <a:gd name="connsiteY0" fmla="*/ 8626 h 6858000"/>
              <a:gd name="connsiteX1" fmla="*/ 3279956 w 3279956"/>
              <a:gd name="connsiteY1" fmla="*/ 0 h 6858000"/>
              <a:gd name="connsiteX2" fmla="*/ 3279956 w 3279956"/>
              <a:gd name="connsiteY2" fmla="*/ 6858000 h 6858000"/>
              <a:gd name="connsiteX3" fmla="*/ 1430908 w 3279956"/>
              <a:gd name="connsiteY3" fmla="*/ 6858000 h 6858000"/>
              <a:gd name="connsiteX4" fmla="*/ 318220 w 3279956"/>
              <a:gd name="connsiteY4" fmla="*/ 4226943 h 6858000"/>
              <a:gd name="connsiteX5" fmla="*/ 7669 w 3279956"/>
              <a:gd name="connsiteY5" fmla="*/ 2484407 h 6858000"/>
              <a:gd name="connsiteX6" fmla="*/ 180078 w 3279956"/>
              <a:gd name="connsiteY6" fmla="*/ 86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9956" h="6858000">
                <a:moveTo>
                  <a:pt x="180078" y="8626"/>
                </a:moveTo>
                <a:lnTo>
                  <a:pt x="3279956" y="0"/>
                </a:lnTo>
                <a:lnTo>
                  <a:pt x="3279956" y="6858000"/>
                </a:lnTo>
                <a:lnTo>
                  <a:pt x="1430908" y="6858000"/>
                </a:lnTo>
                <a:cubicBezTo>
                  <a:pt x="922908" y="6420928"/>
                  <a:pt x="621582" y="6058618"/>
                  <a:pt x="318220" y="4226943"/>
                </a:cubicBezTo>
                <a:cubicBezTo>
                  <a:pt x="98266" y="3475007"/>
                  <a:pt x="91078" y="3196086"/>
                  <a:pt x="7669" y="2484407"/>
                </a:cubicBezTo>
                <a:cubicBezTo>
                  <a:pt x="-15355" y="1781354"/>
                  <a:pt x="5633" y="641230"/>
                  <a:pt x="180078" y="862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9202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90876-9523-C448-867B-24930039E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945" y="600507"/>
            <a:ext cx="4747334" cy="5776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F25EB-607D-624B-A15E-B8B7D4ED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1190" y="600507"/>
            <a:ext cx="4843181" cy="5776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800B7-39F7-B740-9B33-88A57F225CB3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80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90876-9523-C448-867B-24930039E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945" y="600507"/>
            <a:ext cx="4747334" cy="5776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800B7-39F7-B740-9B33-88A57F225CB3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533614-0366-4100-AA6D-19C6CBE61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4152" y="0"/>
            <a:ext cx="5937848" cy="6858000"/>
          </a:xfrm>
          <a:custGeom>
            <a:avLst/>
            <a:gdLst>
              <a:gd name="connsiteX0" fmla="*/ 0 w 5946775"/>
              <a:gd name="connsiteY0" fmla="*/ 0 h 6858000"/>
              <a:gd name="connsiteX1" fmla="*/ 5946775 w 5946775"/>
              <a:gd name="connsiteY1" fmla="*/ 0 h 6858000"/>
              <a:gd name="connsiteX2" fmla="*/ 5946775 w 5946775"/>
              <a:gd name="connsiteY2" fmla="*/ 6858000 h 6858000"/>
              <a:gd name="connsiteX3" fmla="*/ 0 w 5946775"/>
              <a:gd name="connsiteY3" fmla="*/ 6858000 h 6858000"/>
              <a:gd name="connsiteX4" fmla="*/ 0 w 5946775"/>
              <a:gd name="connsiteY4" fmla="*/ 0 h 6858000"/>
              <a:gd name="connsiteX0" fmla="*/ 0 w 5946775"/>
              <a:gd name="connsiteY0" fmla="*/ 0 h 6858000"/>
              <a:gd name="connsiteX1" fmla="*/ 5946775 w 5946775"/>
              <a:gd name="connsiteY1" fmla="*/ 0 h 6858000"/>
              <a:gd name="connsiteX2" fmla="*/ 5946775 w 5946775"/>
              <a:gd name="connsiteY2" fmla="*/ 6858000 h 6858000"/>
              <a:gd name="connsiteX3" fmla="*/ 948906 w 5946775"/>
              <a:gd name="connsiteY3" fmla="*/ 6849374 h 6858000"/>
              <a:gd name="connsiteX4" fmla="*/ 0 w 5946775"/>
              <a:gd name="connsiteY4" fmla="*/ 0 h 6858000"/>
              <a:gd name="connsiteX0" fmla="*/ 0 w 5782873"/>
              <a:gd name="connsiteY0" fmla="*/ 8627 h 6858000"/>
              <a:gd name="connsiteX1" fmla="*/ 5782873 w 5782873"/>
              <a:gd name="connsiteY1" fmla="*/ 0 h 6858000"/>
              <a:gd name="connsiteX2" fmla="*/ 5782873 w 5782873"/>
              <a:gd name="connsiteY2" fmla="*/ 6858000 h 6858000"/>
              <a:gd name="connsiteX3" fmla="*/ 785004 w 5782873"/>
              <a:gd name="connsiteY3" fmla="*/ 6849374 h 6858000"/>
              <a:gd name="connsiteX4" fmla="*/ 0 w 5782873"/>
              <a:gd name="connsiteY4" fmla="*/ 8627 h 6858000"/>
              <a:gd name="connsiteX0" fmla="*/ 0 w 5782873"/>
              <a:gd name="connsiteY0" fmla="*/ 8627 h 6858000"/>
              <a:gd name="connsiteX1" fmla="*/ 5782873 w 5782873"/>
              <a:gd name="connsiteY1" fmla="*/ 0 h 6858000"/>
              <a:gd name="connsiteX2" fmla="*/ 5782873 w 5782873"/>
              <a:gd name="connsiteY2" fmla="*/ 6858000 h 6858000"/>
              <a:gd name="connsiteX3" fmla="*/ 785004 w 5782873"/>
              <a:gd name="connsiteY3" fmla="*/ 6849374 h 6858000"/>
              <a:gd name="connsiteX4" fmla="*/ 224586 w 5782873"/>
              <a:gd name="connsiteY4" fmla="*/ 4244196 h 6858000"/>
              <a:gd name="connsiteX5" fmla="*/ 0 w 5782873"/>
              <a:gd name="connsiteY5" fmla="*/ 8627 h 6858000"/>
              <a:gd name="connsiteX0" fmla="*/ 0 w 5782873"/>
              <a:gd name="connsiteY0" fmla="*/ 8627 h 6858000"/>
              <a:gd name="connsiteX1" fmla="*/ 5782873 w 5782873"/>
              <a:gd name="connsiteY1" fmla="*/ 0 h 6858000"/>
              <a:gd name="connsiteX2" fmla="*/ 5782873 w 5782873"/>
              <a:gd name="connsiteY2" fmla="*/ 6858000 h 6858000"/>
              <a:gd name="connsiteX3" fmla="*/ 785004 w 5782873"/>
              <a:gd name="connsiteY3" fmla="*/ 6849374 h 6858000"/>
              <a:gd name="connsiteX4" fmla="*/ 224586 w 5782873"/>
              <a:gd name="connsiteY4" fmla="*/ 4244196 h 6858000"/>
              <a:gd name="connsiteX5" fmla="*/ 0 w 5782873"/>
              <a:gd name="connsiteY5" fmla="*/ 8627 h 6858000"/>
              <a:gd name="connsiteX0" fmla="*/ 120470 w 5903343"/>
              <a:gd name="connsiteY0" fmla="*/ 8627 h 6858000"/>
              <a:gd name="connsiteX1" fmla="*/ 5903343 w 5903343"/>
              <a:gd name="connsiteY1" fmla="*/ 0 h 6858000"/>
              <a:gd name="connsiteX2" fmla="*/ 5903343 w 5903343"/>
              <a:gd name="connsiteY2" fmla="*/ 6858000 h 6858000"/>
              <a:gd name="connsiteX3" fmla="*/ 905474 w 5903343"/>
              <a:gd name="connsiteY3" fmla="*/ 6849374 h 6858000"/>
              <a:gd name="connsiteX4" fmla="*/ 345056 w 5903343"/>
              <a:gd name="connsiteY4" fmla="*/ 4244196 h 6858000"/>
              <a:gd name="connsiteX5" fmla="*/ 0 w 5903343"/>
              <a:gd name="connsiteY5" fmla="*/ 2234242 h 6858000"/>
              <a:gd name="connsiteX6" fmla="*/ 120470 w 5903343"/>
              <a:gd name="connsiteY6" fmla="*/ 8627 h 6858000"/>
              <a:gd name="connsiteX0" fmla="*/ 120470 w 5903343"/>
              <a:gd name="connsiteY0" fmla="*/ 8627 h 6858000"/>
              <a:gd name="connsiteX1" fmla="*/ 5903343 w 5903343"/>
              <a:gd name="connsiteY1" fmla="*/ 0 h 6858000"/>
              <a:gd name="connsiteX2" fmla="*/ 5903343 w 5903343"/>
              <a:gd name="connsiteY2" fmla="*/ 6858000 h 6858000"/>
              <a:gd name="connsiteX3" fmla="*/ 905474 w 5903343"/>
              <a:gd name="connsiteY3" fmla="*/ 6849374 h 6858000"/>
              <a:gd name="connsiteX4" fmla="*/ 345056 w 5903343"/>
              <a:gd name="connsiteY4" fmla="*/ 4244196 h 6858000"/>
              <a:gd name="connsiteX5" fmla="*/ 0 w 5903343"/>
              <a:gd name="connsiteY5" fmla="*/ 2234242 h 6858000"/>
              <a:gd name="connsiteX6" fmla="*/ 120470 w 5903343"/>
              <a:gd name="connsiteY6" fmla="*/ 8627 h 6858000"/>
              <a:gd name="connsiteX0" fmla="*/ 120470 w 5903343"/>
              <a:gd name="connsiteY0" fmla="*/ 8627 h 6858000"/>
              <a:gd name="connsiteX1" fmla="*/ 5903343 w 5903343"/>
              <a:gd name="connsiteY1" fmla="*/ 0 h 6858000"/>
              <a:gd name="connsiteX2" fmla="*/ 5903343 w 5903343"/>
              <a:gd name="connsiteY2" fmla="*/ 6858000 h 6858000"/>
              <a:gd name="connsiteX3" fmla="*/ 905474 w 5903343"/>
              <a:gd name="connsiteY3" fmla="*/ 6849374 h 6858000"/>
              <a:gd name="connsiteX4" fmla="*/ 345056 w 5903343"/>
              <a:gd name="connsiteY4" fmla="*/ 4244196 h 6858000"/>
              <a:gd name="connsiteX5" fmla="*/ 0 w 5903343"/>
              <a:gd name="connsiteY5" fmla="*/ 2234242 h 6858000"/>
              <a:gd name="connsiteX6" fmla="*/ 120470 w 5903343"/>
              <a:gd name="connsiteY6" fmla="*/ 8627 h 6858000"/>
              <a:gd name="connsiteX0" fmla="*/ 120470 w 5903343"/>
              <a:gd name="connsiteY0" fmla="*/ 8627 h 6858000"/>
              <a:gd name="connsiteX1" fmla="*/ 5903343 w 5903343"/>
              <a:gd name="connsiteY1" fmla="*/ 0 h 6858000"/>
              <a:gd name="connsiteX2" fmla="*/ 5903343 w 5903343"/>
              <a:gd name="connsiteY2" fmla="*/ 6858000 h 6858000"/>
              <a:gd name="connsiteX3" fmla="*/ 905474 w 5903343"/>
              <a:gd name="connsiteY3" fmla="*/ 6849374 h 6858000"/>
              <a:gd name="connsiteX4" fmla="*/ 345056 w 5903343"/>
              <a:gd name="connsiteY4" fmla="*/ 4244196 h 6858000"/>
              <a:gd name="connsiteX5" fmla="*/ 0 w 5903343"/>
              <a:gd name="connsiteY5" fmla="*/ 2234242 h 6858000"/>
              <a:gd name="connsiteX6" fmla="*/ 120470 w 5903343"/>
              <a:gd name="connsiteY6" fmla="*/ 8627 h 6858000"/>
              <a:gd name="connsiteX0" fmla="*/ 120470 w 5903343"/>
              <a:gd name="connsiteY0" fmla="*/ 8627 h 6858000"/>
              <a:gd name="connsiteX1" fmla="*/ 5903343 w 5903343"/>
              <a:gd name="connsiteY1" fmla="*/ 0 h 6858000"/>
              <a:gd name="connsiteX2" fmla="*/ 5903343 w 5903343"/>
              <a:gd name="connsiteY2" fmla="*/ 6858000 h 6858000"/>
              <a:gd name="connsiteX3" fmla="*/ 905474 w 5903343"/>
              <a:gd name="connsiteY3" fmla="*/ 6849374 h 6858000"/>
              <a:gd name="connsiteX4" fmla="*/ 345056 w 5903343"/>
              <a:gd name="connsiteY4" fmla="*/ 4244196 h 6858000"/>
              <a:gd name="connsiteX5" fmla="*/ 0 w 5903343"/>
              <a:gd name="connsiteY5" fmla="*/ 2234242 h 6858000"/>
              <a:gd name="connsiteX6" fmla="*/ 120470 w 5903343"/>
              <a:gd name="connsiteY6" fmla="*/ 8627 h 6858000"/>
              <a:gd name="connsiteX0" fmla="*/ 154975 w 5937848"/>
              <a:gd name="connsiteY0" fmla="*/ 8627 h 6858000"/>
              <a:gd name="connsiteX1" fmla="*/ 5937848 w 5937848"/>
              <a:gd name="connsiteY1" fmla="*/ 0 h 6858000"/>
              <a:gd name="connsiteX2" fmla="*/ 5937848 w 5937848"/>
              <a:gd name="connsiteY2" fmla="*/ 6858000 h 6858000"/>
              <a:gd name="connsiteX3" fmla="*/ 939979 w 5937848"/>
              <a:gd name="connsiteY3" fmla="*/ 6849374 h 6858000"/>
              <a:gd name="connsiteX4" fmla="*/ 379561 w 5937848"/>
              <a:gd name="connsiteY4" fmla="*/ 4244196 h 6858000"/>
              <a:gd name="connsiteX5" fmla="*/ 0 w 5937848"/>
              <a:gd name="connsiteY5" fmla="*/ 2208362 h 6858000"/>
              <a:gd name="connsiteX6" fmla="*/ 154975 w 5937848"/>
              <a:gd name="connsiteY6" fmla="*/ 8627 h 6858000"/>
              <a:gd name="connsiteX0" fmla="*/ 154975 w 5937848"/>
              <a:gd name="connsiteY0" fmla="*/ 8627 h 6858000"/>
              <a:gd name="connsiteX1" fmla="*/ 5937848 w 5937848"/>
              <a:gd name="connsiteY1" fmla="*/ 0 h 6858000"/>
              <a:gd name="connsiteX2" fmla="*/ 5937848 w 5937848"/>
              <a:gd name="connsiteY2" fmla="*/ 6858000 h 6858000"/>
              <a:gd name="connsiteX3" fmla="*/ 939979 w 5937848"/>
              <a:gd name="connsiteY3" fmla="*/ 6849374 h 6858000"/>
              <a:gd name="connsiteX4" fmla="*/ 370935 w 5937848"/>
              <a:gd name="connsiteY4" fmla="*/ 4287328 h 6858000"/>
              <a:gd name="connsiteX5" fmla="*/ 0 w 5937848"/>
              <a:gd name="connsiteY5" fmla="*/ 2208362 h 6858000"/>
              <a:gd name="connsiteX6" fmla="*/ 154975 w 5937848"/>
              <a:gd name="connsiteY6" fmla="*/ 8627 h 6858000"/>
              <a:gd name="connsiteX0" fmla="*/ 154975 w 5937848"/>
              <a:gd name="connsiteY0" fmla="*/ 8627 h 6858000"/>
              <a:gd name="connsiteX1" fmla="*/ 5937848 w 5937848"/>
              <a:gd name="connsiteY1" fmla="*/ 0 h 6858000"/>
              <a:gd name="connsiteX2" fmla="*/ 5937848 w 5937848"/>
              <a:gd name="connsiteY2" fmla="*/ 6858000 h 6858000"/>
              <a:gd name="connsiteX3" fmla="*/ 922727 w 5937848"/>
              <a:gd name="connsiteY3" fmla="*/ 6849374 h 6858000"/>
              <a:gd name="connsiteX4" fmla="*/ 370935 w 5937848"/>
              <a:gd name="connsiteY4" fmla="*/ 4287328 h 6858000"/>
              <a:gd name="connsiteX5" fmla="*/ 0 w 5937848"/>
              <a:gd name="connsiteY5" fmla="*/ 2208362 h 6858000"/>
              <a:gd name="connsiteX6" fmla="*/ 154975 w 5937848"/>
              <a:gd name="connsiteY6" fmla="*/ 86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7848" h="6858000">
                <a:moveTo>
                  <a:pt x="154975" y="8627"/>
                </a:moveTo>
                <a:lnTo>
                  <a:pt x="5937848" y="0"/>
                </a:lnTo>
                <a:lnTo>
                  <a:pt x="5937848" y="6858000"/>
                </a:lnTo>
                <a:lnTo>
                  <a:pt x="922727" y="6849374"/>
                </a:lnTo>
                <a:cubicBezTo>
                  <a:pt x="721544" y="6098876"/>
                  <a:pt x="528986" y="5175849"/>
                  <a:pt x="370935" y="4287328"/>
                </a:cubicBezTo>
                <a:cubicBezTo>
                  <a:pt x="184029" y="3562709"/>
                  <a:pt x="14378" y="2691442"/>
                  <a:pt x="0" y="2208362"/>
                </a:cubicBezTo>
                <a:cubicBezTo>
                  <a:pt x="40157" y="1466490"/>
                  <a:pt x="-23205" y="750499"/>
                  <a:pt x="154975" y="862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235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extPhoto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81D07-CCAE-A644-AA94-6D33EFE44A7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3831EF-3CE1-4BCB-9BF9-AFA1272A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678424" cy="52598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327678D-913E-4029-828D-8E1073B7E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0224" y="1036638"/>
            <a:ext cx="5678424" cy="5259047"/>
          </a:xfrm>
          <a:custGeom>
            <a:avLst/>
            <a:gdLst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95937 w 5595937"/>
              <a:gd name="connsiteY2" fmla="*/ 5259047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  <a:gd name="connsiteX0" fmla="*/ 0 w 5595937"/>
              <a:gd name="connsiteY0" fmla="*/ 0 h 5259047"/>
              <a:gd name="connsiteX1" fmla="*/ 5595937 w 5595937"/>
              <a:gd name="connsiteY1" fmla="*/ 0 h 5259047"/>
              <a:gd name="connsiteX2" fmla="*/ 5587311 w 5595937"/>
              <a:gd name="connsiteY2" fmla="*/ 4387779 h 5259047"/>
              <a:gd name="connsiteX3" fmla="*/ 0 w 5595937"/>
              <a:gd name="connsiteY3" fmla="*/ 5259047 h 5259047"/>
              <a:gd name="connsiteX4" fmla="*/ 0 w 5595937"/>
              <a:gd name="connsiteY4" fmla="*/ 0 h 52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37" h="5259047">
                <a:moveTo>
                  <a:pt x="0" y="0"/>
                </a:moveTo>
                <a:lnTo>
                  <a:pt x="5595937" y="0"/>
                </a:lnTo>
                <a:cubicBezTo>
                  <a:pt x="5593062" y="1462593"/>
                  <a:pt x="5590186" y="2925186"/>
                  <a:pt x="5587311" y="4387779"/>
                </a:cubicBezTo>
                <a:cubicBezTo>
                  <a:pt x="2474043" y="4290014"/>
                  <a:pt x="1862437" y="4968624"/>
                  <a:pt x="0" y="525904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46C253-44E5-4D24-84C9-7FEDB4BB5AEA}"/>
              </a:ext>
            </a:extLst>
          </p:cNvPr>
          <p:cNvSpPr/>
          <p:nvPr userDrawn="1"/>
        </p:nvSpPr>
        <p:spPr>
          <a:xfrm>
            <a:off x="0" y="0"/>
            <a:ext cx="12192000" cy="9063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4AB02D-9112-4809-8252-48A39CF9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07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32B419-DB1D-BA43-8881-21A237D4FE2B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218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8A48ED-D362-0F4D-B7CA-0761C639F06A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183D88-23B6-45BD-92FE-952E6A1A0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419" y="1775071"/>
            <a:ext cx="7342918" cy="608621"/>
          </a:xfrm>
        </p:spPr>
        <p:txBody>
          <a:bodyPr anchor="ctr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F5A2C92-F6D9-4205-ABA6-8610A2B76E8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55418" y="2578102"/>
            <a:ext cx="7342919" cy="250678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job title and email address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01C4F7-1E5B-4A61-AAC2-7481DADDFF38}"/>
              </a:ext>
            </a:extLst>
          </p:cNvPr>
          <p:cNvSpPr txBox="1">
            <a:spLocks/>
          </p:cNvSpPr>
          <p:nvPr userDrawn="1"/>
        </p:nvSpPr>
        <p:spPr>
          <a:xfrm>
            <a:off x="855419" y="797169"/>
            <a:ext cx="6350366" cy="783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66130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343B93-4EAC-E64D-B10B-BF9ED24C282D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E1742D-84AC-4F3E-9435-C7FEFFE9B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419" y="1775071"/>
            <a:ext cx="7342918" cy="608621"/>
          </a:xfrm>
        </p:spPr>
        <p:txBody>
          <a:bodyPr anchor="ctr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492BADE-9FA5-482F-BC98-3DC97786857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55418" y="2578102"/>
            <a:ext cx="7342919" cy="250678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job title and email address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6E3CE-9C1D-4E97-A8C5-853EB6BD2F3A}"/>
              </a:ext>
            </a:extLst>
          </p:cNvPr>
          <p:cNvSpPr txBox="1">
            <a:spLocks/>
          </p:cNvSpPr>
          <p:nvPr userDrawn="1"/>
        </p:nvSpPr>
        <p:spPr>
          <a:xfrm>
            <a:off x="855419" y="797169"/>
            <a:ext cx="6350366" cy="783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735081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732E-C3BE-004C-B8D2-B46920134A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419" y="1775071"/>
            <a:ext cx="7342918" cy="608621"/>
          </a:xfrm>
        </p:spPr>
        <p:txBody>
          <a:bodyPr anchor="ctr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5FBDA-8A82-4D45-AA70-6071683B71D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55418" y="2578102"/>
            <a:ext cx="7342919" cy="250678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job title and email address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1655D-DE21-5349-A88A-30D64710F0FF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705E77-4D71-45E9-9524-7C47547B3CBC}"/>
              </a:ext>
            </a:extLst>
          </p:cNvPr>
          <p:cNvSpPr txBox="1">
            <a:spLocks/>
          </p:cNvSpPr>
          <p:nvPr userDrawn="1"/>
        </p:nvSpPr>
        <p:spPr>
          <a:xfrm>
            <a:off x="855419" y="797169"/>
            <a:ext cx="6350366" cy="783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347107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343B93-4EAC-E64D-B10B-BF9ED24C282D}"/>
              </a:ext>
            </a:extLst>
          </p:cNvPr>
          <p:cNvSpPr txBox="1"/>
          <p:nvPr userDrawn="1"/>
        </p:nvSpPr>
        <p:spPr>
          <a:xfrm>
            <a:off x="299405" y="6441260"/>
            <a:ext cx="84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9E97F7-9F4D-5E46-B6EC-40915CFAB37C}" type="slidenum">
              <a:rPr lang="en-US" sz="1600" smtClean="0">
                <a:solidFill>
                  <a:schemeClr val="accent2"/>
                </a:solidFill>
              </a:rPr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67B44E-05CC-4AE3-A998-942670A01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419" y="1775071"/>
            <a:ext cx="7342918" cy="608621"/>
          </a:xfrm>
        </p:spPr>
        <p:txBody>
          <a:bodyPr anchor="ctr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23D5EDC-1EF0-4BA2-B5A7-6C8881154C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55418" y="2578102"/>
            <a:ext cx="7342919" cy="250678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job title and email address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2A6FF8-1BC6-4574-A9F5-58E9C19DB0EB}"/>
              </a:ext>
            </a:extLst>
          </p:cNvPr>
          <p:cNvSpPr txBox="1">
            <a:spLocks/>
          </p:cNvSpPr>
          <p:nvPr userDrawn="1"/>
        </p:nvSpPr>
        <p:spPr>
          <a:xfrm>
            <a:off x="855419" y="797169"/>
            <a:ext cx="6350366" cy="783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810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90D74-783A-8A4F-872D-FEDFEC5F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365126"/>
            <a:ext cx="11531151" cy="670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F2672-7630-5E46-BC9E-CBA45F99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497" y="1165252"/>
            <a:ext cx="11531151" cy="5259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8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72" r:id="rId3"/>
    <p:sldLayoutId id="2147483660" r:id="rId4"/>
    <p:sldLayoutId id="2147483674" r:id="rId5"/>
    <p:sldLayoutId id="2147483791" r:id="rId6"/>
    <p:sldLayoutId id="2147483710" r:id="rId7"/>
    <p:sldLayoutId id="2147483757" r:id="rId8"/>
    <p:sldLayoutId id="2147483684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698" r:id="rId15"/>
    <p:sldLayoutId id="2147483716" r:id="rId16"/>
    <p:sldLayoutId id="2147483717" r:id="rId17"/>
    <p:sldLayoutId id="2147483657" r:id="rId18"/>
    <p:sldLayoutId id="2147483691" r:id="rId19"/>
    <p:sldLayoutId id="2147483718" r:id="rId20"/>
    <p:sldLayoutId id="2147483704" r:id="rId21"/>
    <p:sldLayoutId id="2147483719" r:id="rId22"/>
    <p:sldLayoutId id="2147483675" r:id="rId23"/>
    <p:sldLayoutId id="2147483793" r:id="rId24"/>
    <p:sldLayoutId id="2147483729" r:id="rId25"/>
    <p:sldLayoutId id="2147483653" r:id="rId26"/>
    <p:sldLayoutId id="2147483733" r:id="rId27"/>
    <p:sldLayoutId id="2147483737" r:id="rId28"/>
    <p:sldLayoutId id="2147483736" r:id="rId29"/>
    <p:sldLayoutId id="2147483735" r:id="rId30"/>
    <p:sldLayoutId id="2147483734" r:id="rId31"/>
    <p:sldLayoutId id="2147483732" r:id="rId32"/>
    <p:sldLayoutId id="2147483699" r:id="rId33"/>
    <p:sldLayoutId id="2147483731" r:id="rId34"/>
    <p:sldLayoutId id="2147483730" r:id="rId35"/>
    <p:sldLayoutId id="2147483738" r:id="rId36"/>
    <p:sldLayoutId id="2147483664" r:id="rId37"/>
    <p:sldLayoutId id="2147483665" r:id="rId38"/>
    <p:sldLayoutId id="2147483795" r:id="rId39"/>
    <p:sldLayoutId id="2147483739" r:id="rId40"/>
    <p:sldLayoutId id="2147483758" r:id="rId41"/>
    <p:sldLayoutId id="2147483682" r:id="rId42"/>
    <p:sldLayoutId id="2147483740" r:id="rId43"/>
    <p:sldLayoutId id="2147483745" r:id="rId44"/>
    <p:sldLayoutId id="2147483744" r:id="rId45"/>
    <p:sldLayoutId id="2147483743" r:id="rId46"/>
    <p:sldLayoutId id="2147483742" r:id="rId47"/>
    <p:sldLayoutId id="2147483696" r:id="rId48"/>
    <p:sldLayoutId id="2147483741" r:id="rId49"/>
    <p:sldLayoutId id="2147483747" r:id="rId50"/>
    <p:sldLayoutId id="2147483783" r:id="rId51"/>
    <p:sldLayoutId id="2147483746" r:id="rId52"/>
    <p:sldLayoutId id="2147483673" r:id="rId53"/>
    <p:sldLayoutId id="2147483797" r:id="rId54"/>
    <p:sldLayoutId id="2147483748" r:id="rId55"/>
    <p:sldLayoutId id="2147483759" r:id="rId56"/>
    <p:sldLayoutId id="2147483683" r:id="rId57"/>
    <p:sldLayoutId id="2147483749" r:id="rId58"/>
    <p:sldLayoutId id="2147483750" r:id="rId59"/>
    <p:sldLayoutId id="2147483753" r:id="rId60"/>
    <p:sldLayoutId id="2147483752" r:id="rId61"/>
    <p:sldLayoutId id="2147483751" r:id="rId62"/>
    <p:sldLayoutId id="2147483697" r:id="rId63"/>
    <p:sldLayoutId id="2147483754" r:id="rId64"/>
    <p:sldLayoutId id="2147483755" r:id="rId65"/>
    <p:sldLayoutId id="2147483784" r:id="rId66"/>
    <p:sldLayoutId id="2147483756" r:id="rId67"/>
    <p:sldLayoutId id="2147483677" r:id="rId68"/>
    <p:sldLayoutId id="2147483686" r:id="rId69"/>
    <p:sldLayoutId id="2147483760" r:id="rId70"/>
    <p:sldLayoutId id="2147483785" r:id="rId71"/>
    <p:sldLayoutId id="2147483700" r:id="rId72"/>
    <p:sldLayoutId id="2147483786" r:id="rId73"/>
    <p:sldLayoutId id="2147483667" r:id="rId74"/>
    <p:sldLayoutId id="2147483701" r:id="rId75"/>
    <p:sldLayoutId id="2147483687" r:id="rId76"/>
    <p:sldLayoutId id="2147483702" r:id="rId77"/>
    <p:sldLayoutId id="2147483678" r:id="rId78"/>
    <p:sldLayoutId id="2147483662" r:id="rId79"/>
    <p:sldLayoutId id="2147483663" r:id="rId80"/>
    <p:sldLayoutId id="2147483679" r:id="rId81"/>
    <p:sldLayoutId id="2147483668" r:id="rId82"/>
    <p:sldLayoutId id="2147483669" r:id="rId83"/>
    <p:sldLayoutId id="2147483654" r:id="rId84"/>
    <p:sldLayoutId id="2147483670" r:id="rId85"/>
    <p:sldLayoutId id="2147483671" r:id="rId86"/>
    <p:sldLayoutId id="2147483688" r:id="rId87"/>
    <p:sldLayoutId id="2147483652" r:id="rId88"/>
    <p:sldLayoutId id="2147483689" r:id="rId89"/>
    <p:sldLayoutId id="2147483655" r:id="rId90"/>
    <p:sldLayoutId id="2147483788" r:id="rId91"/>
    <p:sldLayoutId id="2147483787" r:id="rId92"/>
    <p:sldLayoutId id="2147483676" r:id="rId93"/>
    <p:sldLayoutId id="2147483789" r:id="rId9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hevans@crca.ca" TargetMode="External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375CBF-E27A-0695-841A-69DF9127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Lake Plan Builder Concept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8C02089-955F-B947-8097-086DBA58C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Lake Links, October 26, 2024</a:t>
            </a:r>
          </a:p>
        </p:txBody>
      </p:sp>
    </p:spTree>
    <p:extLst>
      <p:ext uri="{BB962C8B-B14F-4D97-AF65-F5344CB8AC3E}">
        <p14:creationId xmlns:p14="http://schemas.microsoft.com/office/powerpoint/2010/main" val="119329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A6FFF0-077B-0D35-5492-608CA7EEB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CA" sz="3200" dirty="0"/>
              <a:t>Identify community-supported, lake-specific actions to protect, enhance and sustainably enjoy the lake. </a:t>
            </a:r>
          </a:p>
          <a:p>
            <a:pPr>
              <a:spcAft>
                <a:spcPts val="1200"/>
              </a:spcAft>
            </a:pPr>
            <a:r>
              <a:rPr lang="en-CA" sz="3200" dirty="0"/>
              <a:t>Usually supported by background information like a State of the Lake Report</a:t>
            </a:r>
          </a:p>
          <a:p>
            <a:pPr>
              <a:spcAft>
                <a:spcPts val="1200"/>
              </a:spcAft>
            </a:pPr>
            <a:r>
              <a:rPr lang="en-CA" sz="3200" dirty="0"/>
              <a:t>Include implementation recommendations for the main organization and others</a:t>
            </a:r>
          </a:p>
          <a:p>
            <a:pPr marL="0" indent="0">
              <a:spcAft>
                <a:spcPts val="1200"/>
              </a:spcAft>
              <a:buNone/>
            </a:pPr>
            <a:endParaRPr lang="en-CA" sz="3200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A7F7924-B4BC-2FE7-E48C-F720D7FBDF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003" b="4003"/>
          <a:stretch/>
        </p:blipFill>
        <p:spPr/>
      </p:pic>
      <p:pic>
        <p:nvPicPr>
          <p:cNvPr id="21" name="Picture Placeholder 20" descr="A person standing in the water&#10;&#10;Description automatically generated with low confidence">
            <a:extLst>
              <a:ext uri="{FF2B5EF4-FFF2-40B4-BE49-F238E27FC236}">
                <a16:creationId xmlns:a16="http://schemas.microsoft.com/office/drawing/2014/main" id="{FBEC1DAE-4CAE-A42B-9737-63C96F2ABE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5104" b="5104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971BB48-D3F8-9E96-9F2D-F42BC372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Lake Plans</a:t>
            </a:r>
          </a:p>
        </p:txBody>
      </p:sp>
    </p:spTree>
    <p:extLst>
      <p:ext uri="{BB962C8B-B14F-4D97-AF65-F5344CB8AC3E}">
        <p14:creationId xmlns:p14="http://schemas.microsoft.com/office/powerpoint/2010/main" val="3176903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3B5949-A37B-8901-FF78-BEB6BA689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CA" sz="2800" dirty="0"/>
              <a:t>Common topics of interest and concerns</a:t>
            </a:r>
          </a:p>
          <a:p>
            <a:pPr>
              <a:spcAft>
                <a:spcPts val="1200"/>
              </a:spcAft>
            </a:pPr>
            <a:r>
              <a:rPr lang="en-CA" sz="2800" dirty="0"/>
              <a:t>Similar capacity and extended lake community</a:t>
            </a:r>
          </a:p>
          <a:p>
            <a:pPr>
              <a:spcAft>
                <a:spcPts val="1200"/>
              </a:spcAft>
            </a:pPr>
            <a:r>
              <a:rPr lang="en-CA" sz="2800" dirty="0"/>
              <a:t>Baseline, unified approach would be helpful for implementation partners (municipalities, conservation authorities) and grant applications</a:t>
            </a:r>
          </a:p>
          <a:p>
            <a:pPr>
              <a:spcAft>
                <a:spcPts val="1200"/>
              </a:spcAft>
            </a:pPr>
            <a:r>
              <a:rPr lang="en-CA" dirty="0"/>
              <a:t>Watershed Planning as per the </a:t>
            </a:r>
            <a:r>
              <a:rPr lang="en-CA"/>
              <a:t>Provincial Planning </a:t>
            </a:r>
            <a:r>
              <a:rPr lang="en-CA" dirty="0"/>
              <a:t>Statement could draw from from lake plans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775487-3C7B-7F33-FE57-B23500E0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Observations</a:t>
            </a:r>
          </a:p>
        </p:txBody>
      </p:sp>
      <p:pic>
        <p:nvPicPr>
          <p:cNvPr id="8" name="Picture Placeholder 7" descr="Lily pads in a pond&#10;&#10;Description automatically generated">
            <a:extLst>
              <a:ext uri="{FF2B5EF4-FFF2-40B4-BE49-F238E27FC236}">
                <a16:creationId xmlns:a16="http://schemas.microsoft.com/office/drawing/2014/main" id="{1B3459A9-6608-0839-4949-EBCE9E8EA9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74" r="98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986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E7C7E4-45DC-B62C-3611-4DFFBA1BF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4342141" cy="52598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Publicly available website</a:t>
            </a:r>
          </a:p>
          <a:p>
            <a:r>
              <a:rPr lang="en-US" dirty="0"/>
              <a:t>Leads user through a series of choices and related guidance to build goals, objectives and actions.</a:t>
            </a:r>
          </a:p>
          <a:p>
            <a:r>
              <a:rPr lang="en-US" dirty="0"/>
              <a:t>Flags when consultation should be done and offers recommendations.</a:t>
            </a:r>
          </a:p>
          <a:p>
            <a:r>
              <a:rPr lang="en-US" dirty="0"/>
              <a:t>Includes priority identification and timeline assignments</a:t>
            </a:r>
          </a:p>
          <a:p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6448E41-C858-665A-5270-74713685D60C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483070796"/>
              </p:ext>
            </p:extLst>
          </p:nvPr>
        </p:nvGraphicFramePr>
        <p:xfrm>
          <a:off x="4626305" y="484804"/>
          <a:ext cx="7565695" cy="51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8D9BF56A-60F4-4FF9-556B-4BDCC11D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Plan Builder – Basic Concept</a:t>
            </a:r>
          </a:p>
        </p:txBody>
      </p:sp>
    </p:spTree>
    <p:extLst>
      <p:ext uri="{BB962C8B-B14F-4D97-AF65-F5344CB8AC3E}">
        <p14:creationId xmlns:p14="http://schemas.microsoft.com/office/powerpoint/2010/main" val="135875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5CD8B3-A220-9D8D-DB15-7596C23DD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035862"/>
            <a:ext cx="5788503" cy="52598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Good idea?</a:t>
            </a:r>
          </a:p>
          <a:p>
            <a:r>
              <a:rPr lang="en-US" dirty="0"/>
              <a:t>Would lake associations consider using something like this? </a:t>
            </a:r>
          </a:p>
          <a:p>
            <a:r>
              <a:rPr lang="en-US" dirty="0"/>
              <a:t>Any comments via email on this topic would be much appreciated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Establish working group</a:t>
            </a:r>
          </a:p>
          <a:p>
            <a:r>
              <a:rPr lang="en-US" dirty="0"/>
              <a:t>Build work plan</a:t>
            </a:r>
          </a:p>
          <a:p>
            <a:r>
              <a:rPr lang="en-US" dirty="0"/>
              <a:t>Involve Queen’s Project Course</a:t>
            </a:r>
          </a:p>
          <a:p>
            <a:r>
              <a:rPr lang="en-US" dirty="0"/>
              <a:t>Seek funding support</a:t>
            </a:r>
          </a:p>
          <a:p>
            <a:r>
              <a:rPr lang="en-US" dirty="0"/>
              <a:t>Create builder content</a:t>
            </a:r>
          </a:p>
          <a:p>
            <a:r>
              <a:rPr lang="en-US" dirty="0"/>
              <a:t>Design and create webpage</a:t>
            </a:r>
          </a:p>
          <a:p>
            <a:endParaRPr lang="en-US" dirty="0"/>
          </a:p>
        </p:txBody>
      </p:sp>
      <p:pic>
        <p:nvPicPr>
          <p:cNvPr id="8" name="Picture Placeholder 7" descr="A lake with trees in the background&#10;&#10;Description automatically generated">
            <a:extLst>
              <a:ext uri="{FF2B5EF4-FFF2-40B4-BE49-F238E27FC236}">
                <a16:creationId xmlns:a16="http://schemas.microsoft.com/office/drawing/2014/main" id="{FDE77A77-34AF-5055-48E0-0278B34393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378" r="6365" b="-1"/>
          <a:stretch/>
        </p:blipFill>
        <p:spPr>
          <a:xfrm>
            <a:off x="6389689" y="1036638"/>
            <a:ext cx="5627630" cy="5259047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71412E-0271-6A40-B4B4-C5EC929D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97" y="149476"/>
            <a:ext cx="11531151" cy="670656"/>
          </a:xfrm>
        </p:spPr>
        <p:txBody>
          <a:bodyPr anchor="ctr">
            <a:normAutofit/>
          </a:bodyPr>
          <a:lstStyle/>
          <a:p>
            <a:r>
              <a:rPr lang="en-US" dirty="0"/>
              <a:t>Questions and Next 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81A82A-AE41-4D72-B680-7B252D1ACAEF}"/>
              </a:ext>
            </a:extLst>
          </p:cNvPr>
          <p:cNvCxnSpPr>
            <a:cxnSpLocks/>
          </p:cNvCxnSpPr>
          <p:nvPr/>
        </p:nvCxnSpPr>
        <p:spPr>
          <a:xfrm>
            <a:off x="307497" y="3302456"/>
            <a:ext cx="557514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81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80BA7B-EF4A-2BDE-F847-323B74A4F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Holly Evans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D15D7B-611F-DEF5-9DEC-701FB1F68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Watershed Planning Coordinator</a:t>
            </a:r>
          </a:p>
          <a:p>
            <a:r>
              <a:rPr lang="en-CA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hevans@crca.ca</a:t>
            </a:r>
            <a:endParaRPr lang="en-CA" dirty="0"/>
          </a:p>
          <a:p>
            <a:r>
              <a:rPr lang="en-CA" dirty="0"/>
              <a:t>6`3-546-4228 x233</a:t>
            </a:r>
          </a:p>
        </p:txBody>
      </p:sp>
    </p:spTree>
    <p:extLst>
      <p:ext uri="{BB962C8B-B14F-4D97-AF65-F5344CB8AC3E}">
        <p14:creationId xmlns:p14="http://schemas.microsoft.com/office/powerpoint/2010/main" val="3231176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taraqui Conservation">
      <a:dk1>
        <a:srgbClr val="362D2D"/>
      </a:dk1>
      <a:lt1>
        <a:srgbClr val="FFFFFF"/>
      </a:lt1>
      <a:dk2>
        <a:srgbClr val="63513C"/>
      </a:dk2>
      <a:lt2>
        <a:srgbClr val="F2F1EC"/>
      </a:lt2>
      <a:accent1>
        <a:srgbClr val="AB421C"/>
      </a:accent1>
      <a:accent2>
        <a:srgbClr val="63513C"/>
      </a:accent2>
      <a:accent3>
        <a:srgbClr val="00AEA3"/>
      </a:accent3>
      <a:accent4>
        <a:srgbClr val="106567"/>
      </a:accent4>
      <a:accent5>
        <a:srgbClr val="A5AC00"/>
      </a:accent5>
      <a:accent6>
        <a:srgbClr val="C60016"/>
      </a:accent6>
      <a:hlink>
        <a:srgbClr val="0563C1"/>
      </a:hlink>
      <a:folHlink>
        <a:srgbClr val="1065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Powerpoint-CataraquiConservation.potx" id="{430324E6-AA0E-4DD6-92FB-A6207363E035}" vid="{01E84550-B434-44DA-BEA5-DD041B2495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Template-Powerpoint-CataraquiConservation</Template>
  <TotalTime>726</TotalTime>
  <Words>239</Words>
  <Application>Microsoft Office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Lake Plan Builder Concept </vt:lpstr>
      <vt:lpstr>Lake Plans</vt:lpstr>
      <vt:lpstr>Observations</vt:lpstr>
      <vt:lpstr>Lake Plan Builder – Basic Concept</vt:lpstr>
      <vt:lpstr>Questions and Next Steps</vt:lpstr>
      <vt:lpstr>Holly Evans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Evans</dc:creator>
  <cp:lastModifiedBy>Asus</cp:lastModifiedBy>
  <cp:revision>8</cp:revision>
  <dcterms:created xsi:type="dcterms:W3CDTF">2023-05-01T19:40:06Z</dcterms:created>
  <dcterms:modified xsi:type="dcterms:W3CDTF">2024-10-26T16:57:52Z</dcterms:modified>
</cp:coreProperties>
</file>