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89" r:id="rId2"/>
    <p:sldId id="290" r:id="rId3"/>
    <p:sldId id="678" r:id="rId4"/>
    <p:sldId id="677" r:id="rId5"/>
    <p:sldId id="256" r:id="rId6"/>
    <p:sldId id="681" r:id="rId7"/>
    <p:sldId id="682" r:id="rId8"/>
    <p:sldId id="680" r:id="rId9"/>
    <p:sldId id="683" r:id="rId10"/>
    <p:sldId id="684" r:id="rId11"/>
    <p:sldId id="685" r:id="rId12"/>
    <p:sldId id="679" r:id="rId13"/>
    <p:sldId id="292" r:id="rId14"/>
    <p:sldId id="676" r:id="rId15"/>
    <p:sldId id="297" r:id="rId1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56FD8E-4480-4C79-78E5-B154D1517DD9}" name="Andre Langlois" initials="AL" userId="8bd36eadc9fade0b" providerId="Windows Live"/>
  <p188:author id="{90E3F0BF-E6A6-F233-453A-507C72F14F87}" name="Graham Whitelaw" initials="GW" userId="c9ebab1b6094d5bd" providerId="Windows Live"/>
  <p188:author id="{F78763EC-7376-D516-B354-1510C6C846D8}" name="Rob Bell" initials="RB" userId="e6bf7ae01bd00d5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ovo Laptop" initials="LL" lastIdx="27" clrIdx="0">
    <p:extLst>
      <p:ext uri="{19B8F6BF-5375-455C-9EA6-DF929625EA0E}">
        <p15:presenceInfo xmlns:p15="http://schemas.microsoft.com/office/powerpoint/2012/main" userId="32913f592ea04e0b" providerId="Windows Live"/>
      </p:ext>
    </p:extLst>
  </p:cmAuthor>
  <p:cmAuthor id="2" name="Guest User" initials="GU" lastIdx="3" clrIdx="1">
    <p:extLst>
      <p:ext uri="{19B8F6BF-5375-455C-9EA6-DF929625EA0E}">
        <p15:presenceInfo xmlns:p15="http://schemas.microsoft.com/office/powerpoint/2012/main" userId="e315a2e41233cb00" providerId="Windows Live"/>
      </p:ext>
    </p:extLst>
  </p:cmAuthor>
  <p:cmAuthor id="3" name="Graham Whitelaw" initials="GW" lastIdx="1" clrIdx="2">
    <p:extLst>
      <p:ext uri="{19B8F6BF-5375-455C-9EA6-DF929625EA0E}">
        <p15:presenceInfo xmlns:p15="http://schemas.microsoft.com/office/powerpoint/2012/main" userId="c9ebab1b6094d5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AF"/>
    <a:srgbClr val="FFFBD7"/>
    <a:srgbClr val="DCCDDB"/>
    <a:srgbClr val="CF98DE"/>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E0C39-9B43-394C-A97F-2FC9C24DFFE9}" v="15" dt="2024-10-22T20:37:23.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4"/>
    <p:restoredTop sz="91408"/>
  </p:normalViewPr>
  <p:slideViewPr>
    <p:cSldViewPr snapToGrid="0">
      <p:cViewPr varScale="1">
        <p:scale>
          <a:sx n="108" d="100"/>
          <a:sy n="108" d="100"/>
        </p:scale>
        <p:origin x="197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Langlois" userId="8bd36eadc9fade0b" providerId="LiveId" clId="{7D1E0C39-9B43-394C-A97F-2FC9C24DFFE9}"/>
    <pc:docChg chg="custSel addSld modSld sldOrd">
      <pc:chgData name="Andre Langlois" userId="8bd36eadc9fade0b" providerId="LiveId" clId="{7D1E0C39-9B43-394C-A97F-2FC9C24DFFE9}" dt="2024-10-23T19:10:22.199" v="1661" actId="207"/>
      <pc:docMkLst>
        <pc:docMk/>
      </pc:docMkLst>
      <pc:sldChg chg="add">
        <pc:chgData name="Andre Langlois" userId="8bd36eadc9fade0b" providerId="LiveId" clId="{7D1E0C39-9B43-394C-A97F-2FC9C24DFFE9}" dt="2024-10-18T21:22:22.358" v="0"/>
        <pc:sldMkLst>
          <pc:docMk/>
          <pc:sldMk cId="695724176" sldId="256"/>
        </pc:sldMkLst>
      </pc:sldChg>
      <pc:sldChg chg="modSp mod">
        <pc:chgData name="Andre Langlois" userId="8bd36eadc9fade0b" providerId="LiveId" clId="{7D1E0C39-9B43-394C-A97F-2FC9C24DFFE9}" dt="2024-10-22T20:41:49.779" v="853" actId="1076"/>
        <pc:sldMkLst>
          <pc:docMk/>
          <pc:sldMk cId="2798274074" sldId="289"/>
        </pc:sldMkLst>
        <pc:spChg chg="mod">
          <ac:chgData name="Andre Langlois" userId="8bd36eadc9fade0b" providerId="LiveId" clId="{7D1E0C39-9B43-394C-A97F-2FC9C24DFFE9}" dt="2024-10-21T14:52:17.599" v="291" actId="1036"/>
          <ac:spMkLst>
            <pc:docMk/>
            <pc:sldMk cId="2798274074" sldId="289"/>
            <ac:spMk id="4" creationId="{96F14837-D8A5-A57F-1D3B-16C51126FBB1}"/>
          </ac:spMkLst>
        </pc:spChg>
        <pc:spChg chg="mod">
          <ac:chgData name="Andre Langlois" userId="8bd36eadc9fade0b" providerId="LiveId" clId="{7D1E0C39-9B43-394C-A97F-2FC9C24DFFE9}" dt="2024-10-22T20:41:49.779" v="853" actId="1076"/>
          <ac:spMkLst>
            <pc:docMk/>
            <pc:sldMk cId="2798274074" sldId="289"/>
            <ac:spMk id="15" creationId="{873F00FD-3DF8-F303-49DD-EB0C02C6064C}"/>
          </ac:spMkLst>
        </pc:spChg>
      </pc:sldChg>
      <pc:sldChg chg="modSp mod">
        <pc:chgData name="Andre Langlois" userId="8bd36eadc9fade0b" providerId="LiveId" clId="{7D1E0C39-9B43-394C-A97F-2FC9C24DFFE9}" dt="2024-10-22T20:41:59.526" v="854" actId="1076"/>
        <pc:sldMkLst>
          <pc:docMk/>
          <pc:sldMk cId="1152109358" sldId="290"/>
        </pc:sldMkLst>
        <pc:spChg chg="mod">
          <ac:chgData name="Andre Langlois" userId="8bd36eadc9fade0b" providerId="LiveId" clId="{7D1E0C39-9B43-394C-A97F-2FC9C24DFFE9}" dt="2024-10-22T20:41:59.526" v="854" actId="1076"/>
          <ac:spMkLst>
            <pc:docMk/>
            <pc:sldMk cId="1152109358" sldId="290"/>
            <ac:spMk id="3" creationId="{A3C4B7EB-5B64-294F-74DC-A3E26787AC8A}"/>
          </ac:spMkLst>
        </pc:spChg>
      </pc:sldChg>
      <pc:sldChg chg="modSp mod">
        <pc:chgData name="Andre Langlois" userId="8bd36eadc9fade0b" providerId="LiveId" clId="{7D1E0C39-9B43-394C-A97F-2FC9C24DFFE9}" dt="2024-10-22T22:23:05.579" v="1640" actId="1036"/>
        <pc:sldMkLst>
          <pc:docMk/>
          <pc:sldMk cId="3676130250" sldId="292"/>
        </pc:sldMkLst>
        <pc:spChg chg="mod">
          <ac:chgData name="Andre Langlois" userId="8bd36eadc9fade0b" providerId="LiveId" clId="{7D1E0C39-9B43-394C-A97F-2FC9C24DFFE9}" dt="2024-10-22T22:23:05.579" v="1640" actId="1036"/>
          <ac:spMkLst>
            <pc:docMk/>
            <pc:sldMk cId="3676130250" sldId="292"/>
            <ac:spMk id="3" creationId="{30CC0616-B322-8F84-4F83-FBE86EB08616}"/>
          </ac:spMkLst>
        </pc:spChg>
      </pc:sldChg>
      <pc:sldChg chg="modSp mod">
        <pc:chgData name="Andre Langlois" userId="8bd36eadc9fade0b" providerId="LiveId" clId="{7D1E0C39-9B43-394C-A97F-2FC9C24DFFE9}" dt="2024-10-22T20:35:29.058" v="745" actId="1076"/>
        <pc:sldMkLst>
          <pc:docMk/>
          <pc:sldMk cId="625591449" sldId="297"/>
        </pc:sldMkLst>
        <pc:spChg chg="mod">
          <ac:chgData name="Andre Langlois" userId="8bd36eadc9fade0b" providerId="LiveId" clId="{7D1E0C39-9B43-394C-A97F-2FC9C24DFFE9}" dt="2024-10-22T20:35:29.058" v="745" actId="1076"/>
          <ac:spMkLst>
            <pc:docMk/>
            <pc:sldMk cId="625591449" sldId="297"/>
            <ac:spMk id="3" creationId="{8950D672-E3E3-075D-BFD2-0336175E93B9}"/>
          </ac:spMkLst>
        </pc:spChg>
        <pc:spChg chg="mod">
          <ac:chgData name="Andre Langlois" userId="8bd36eadc9fade0b" providerId="LiveId" clId="{7D1E0C39-9B43-394C-A97F-2FC9C24DFFE9}" dt="2024-10-22T20:35:14.818" v="729" actId="1037"/>
          <ac:spMkLst>
            <pc:docMk/>
            <pc:sldMk cId="625591449" sldId="297"/>
            <ac:spMk id="5" creationId="{17366CDA-3B67-58C3-6E2B-DE59F50E2D4E}"/>
          </ac:spMkLst>
        </pc:spChg>
        <pc:spChg chg="mod">
          <ac:chgData name="Andre Langlois" userId="8bd36eadc9fade0b" providerId="LiveId" clId="{7D1E0C39-9B43-394C-A97F-2FC9C24DFFE9}" dt="2024-10-22T20:35:20.522" v="743" actId="1035"/>
          <ac:spMkLst>
            <pc:docMk/>
            <pc:sldMk cId="625591449" sldId="297"/>
            <ac:spMk id="10" creationId="{2D6D9DB4-B083-9D13-59E9-B8BA6D833A7E}"/>
          </ac:spMkLst>
        </pc:spChg>
      </pc:sldChg>
      <pc:sldChg chg="modSp mod">
        <pc:chgData name="Andre Langlois" userId="8bd36eadc9fade0b" providerId="LiveId" clId="{7D1E0C39-9B43-394C-A97F-2FC9C24DFFE9}" dt="2024-10-21T14:42:14.259" v="270" actId="6549"/>
        <pc:sldMkLst>
          <pc:docMk/>
          <pc:sldMk cId="1928486013" sldId="676"/>
        </pc:sldMkLst>
        <pc:spChg chg="mod">
          <ac:chgData name="Andre Langlois" userId="8bd36eadc9fade0b" providerId="LiveId" clId="{7D1E0C39-9B43-394C-A97F-2FC9C24DFFE9}" dt="2024-10-21T14:42:08.522" v="263" actId="6549"/>
          <ac:spMkLst>
            <pc:docMk/>
            <pc:sldMk cId="1928486013" sldId="676"/>
            <ac:spMk id="5" creationId="{D318CBC7-F7D2-C784-A89D-67BEBFC63A0E}"/>
          </ac:spMkLst>
        </pc:spChg>
        <pc:spChg chg="mod">
          <ac:chgData name="Andre Langlois" userId="8bd36eadc9fade0b" providerId="LiveId" clId="{7D1E0C39-9B43-394C-A97F-2FC9C24DFFE9}" dt="2024-10-21T14:42:14.259" v="270" actId="6549"/>
          <ac:spMkLst>
            <pc:docMk/>
            <pc:sldMk cId="1928486013" sldId="676"/>
            <ac:spMk id="7" creationId="{45BA8413-04EE-B68A-5A14-F09650CFB160}"/>
          </ac:spMkLst>
        </pc:spChg>
      </pc:sldChg>
      <pc:sldChg chg="modSp mod ord">
        <pc:chgData name="Andre Langlois" userId="8bd36eadc9fade0b" providerId="LiveId" clId="{7D1E0C39-9B43-394C-A97F-2FC9C24DFFE9}" dt="2024-10-22T20:18:33.317" v="335" actId="1037"/>
        <pc:sldMkLst>
          <pc:docMk/>
          <pc:sldMk cId="1340213797" sldId="677"/>
        </pc:sldMkLst>
        <pc:spChg chg="mod">
          <ac:chgData name="Andre Langlois" userId="8bd36eadc9fade0b" providerId="LiveId" clId="{7D1E0C39-9B43-394C-A97F-2FC9C24DFFE9}" dt="2024-10-18T21:47:39.365" v="202" actId="1038"/>
          <ac:spMkLst>
            <pc:docMk/>
            <pc:sldMk cId="1340213797" sldId="677"/>
            <ac:spMk id="3" creationId="{58F9D925-2142-E68E-A9F3-6DE725FAFB3E}"/>
          </ac:spMkLst>
        </pc:spChg>
        <pc:spChg chg="mod">
          <ac:chgData name="Andre Langlois" userId="8bd36eadc9fade0b" providerId="LiveId" clId="{7D1E0C39-9B43-394C-A97F-2FC9C24DFFE9}" dt="2024-10-18T21:47:31.739" v="191" actId="6549"/>
          <ac:spMkLst>
            <pc:docMk/>
            <pc:sldMk cId="1340213797" sldId="677"/>
            <ac:spMk id="4" creationId="{FE01AC3E-3E7C-3D1A-AAFD-3BDAB72CF120}"/>
          </ac:spMkLst>
        </pc:spChg>
        <pc:spChg chg="mod">
          <ac:chgData name="Andre Langlois" userId="8bd36eadc9fade0b" providerId="LiveId" clId="{7D1E0C39-9B43-394C-A97F-2FC9C24DFFE9}" dt="2024-10-22T20:17:59.191" v="323" actId="1582"/>
          <ac:spMkLst>
            <pc:docMk/>
            <pc:sldMk cId="1340213797" sldId="677"/>
            <ac:spMk id="23" creationId="{777B18C7-1693-ED0A-1064-7A8D5B283465}"/>
          </ac:spMkLst>
        </pc:spChg>
        <pc:spChg chg="mod">
          <ac:chgData name="Andre Langlois" userId="8bd36eadc9fade0b" providerId="LiveId" clId="{7D1E0C39-9B43-394C-A97F-2FC9C24DFFE9}" dt="2024-10-22T20:17:19.711" v="309" actId="1036"/>
          <ac:spMkLst>
            <pc:docMk/>
            <pc:sldMk cId="1340213797" sldId="677"/>
            <ac:spMk id="29" creationId="{D176B60A-82D9-1848-BA65-5CA65FB8F936}"/>
          </ac:spMkLst>
        </pc:spChg>
        <pc:spChg chg="mod">
          <ac:chgData name="Andre Langlois" userId="8bd36eadc9fade0b" providerId="LiveId" clId="{7D1E0C39-9B43-394C-A97F-2FC9C24DFFE9}" dt="2024-10-22T20:17:47.194" v="322" actId="1035"/>
          <ac:spMkLst>
            <pc:docMk/>
            <pc:sldMk cId="1340213797" sldId="677"/>
            <ac:spMk id="30" creationId="{5CD6BA17-6D72-AD41-0E04-AE340C7172B7}"/>
          </ac:spMkLst>
        </pc:spChg>
        <pc:spChg chg="mod">
          <ac:chgData name="Andre Langlois" userId="8bd36eadc9fade0b" providerId="LiveId" clId="{7D1E0C39-9B43-394C-A97F-2FC9C24DFFE9}" dt="2024-10-22T20:18:33.317" v="335" actId="1037"/>
          <ac:spMkLst>
            <pc:docMk/>
            <pc:sldMk cId="1340213797" sldId="677"/>
            <ac:spMk id="33" creationId="{7040B445-339A-CBC3-802F-372231238D57}"/>
          </ac:spMkLst>
        </pc:spChg>
      </pc:sldChg>
      <pc:sldChg chg="modSp mod">
        <pc:chgData name="Andre Langlois" userId="8bd36eadc9fade0b" providerId="LiveId" clId="{7D1E0C39-9B43-394C-A97F-2FC9C24DFFE9}" dt="2024-10-23T19:07:57.725" v="1641" actId="207"/>
        <pc:sldMkLst>
          <pc:docMk/>
          <pc:sldMk cId="116811970" sldId="678"/>
        </pc:sldMkLst>
        <pc:spChg chg="mod">
          <ac:chgData name="Andre Langlois" userId="8bd36eadc9fade0b" providerId="LiveId" clId="{7D1E0C39-9B43-394C-A97F-2FC9C24DFFE9}" dt="2024-10-23T19:07:57.725" v="1641" actId="207"/>
          <ac:spMkLst>
            <pc:docMk/>
            <pc:sldMk cId="116811970" sldId="678"/>
            <ac:spMk id="5" creationId="{FB24F572-F9A8-2D2F-C110-B69BE783D238}"/>
          </ac:spMkLst>
        </pc:spChg>
      </pc:sldChg>
      <pc:sldChg chg="modSp mod ord">
        <pc:chgData name="Andre Langlois" userId="8bd36eadc9fade0b" providerId="LiveId" clId="{7D1E0C39-9B43-394C-A97F-2FC9C24DFFE9}" dt="2024-10-23T19:10:22.199" v="1661" actId="207"/>
        <pc:sldMkLst>
          <pc:docMk/>
          <pc:sldMk cId="1103473071" sldId="679"/>
        </pc:sldMkLst>
        <pc:spChg chg="mod">
          <ac:chgData name="Andre Langlois" userId="8bd36eadc9fade0b" providerId="LiveId" clId="{7D1E0C39-9B43-394C-A97F-2FC9C24DFFE9}" dt="2024-10-23T19:10:22.199" v="1661" actId="207"/>
          <ac:spMkLst>
            <pc:docMk/>
            <pc:sldMk cId="1103473071" sldId="679"/>
            <ac:spMk id="5" creationId="{5325428F-C2E9-1310-12ED-91292E76014E}"/>
          </ac:spMkLst>
        </pc:spChg>
      </pc:sldChg>
      <pc:sldChg chg="modSp mod">
        <pc:chgData name="Andre Langlois" userId="8bd36eadc9fade0b" providerId="LiveId" clId="{7D1E0C39-9B43-394C-A97F-2FC9C24DFFE9}" dt="2024-10-23T19:09:41.622" v="1654" actId="207"/>
        <pc:sldMkLst>
          <pc:docMk/>
          <pc:sldMk cId="829630506" sldId="680"/>
        </pc:sldMkLst>
        <pc:spChg chg="mod">
          <ac:chgData name="Andre Langlois" userId="8bd36eadc9fade0b" providerId="LiveId" clId="{7D1E0C39-9B43-394C-A97F-2FC9C24DFFE9}" dt="2024-10-23T19:09:41.622" v="1654" actId="207"/>
          <ac:spMkLst>
            <pc:docMk/>
            <pc:sldMk cId="829630506" sldId="680"/>
            <ac:spMk id="5" creationId="{EE6ED997-536B-7157-8CA8-6506BB4B7F5E}"/>
          </ac:spMkLst>
        </pc:spChg>
      </pc:sldChg>
      <pc:sldChg chg="modSp mod">
        <pc:chgData name="Andre Langlois" userId="8bd36eadc9fade0b" providerId="LiveId" clId="{7D1E0C39-9B43-394C-A97F-2FC9C24DFFE9}" dt="2024-10-23T19:08:45.204" v="1644" actId="207"/>
        <pc:sldMkLst>
          <pc:docMk/>
          <pc:sldMk cId="828578554" sldId="681"/>
        </pc:sldMkLst>
        <pc:spChg chg="mod">
          <ac:chgData name="Andre Langlois" userId="8bd36eadc9fade0b" providerId="LiveId" clId="{7D1E0C39-9B43-394C-A97F-2FC9C24DFFE9}" dt="2024-10-23T19:08:45.204" v="1644" actId="207"/>
          <ac:spMkLst>
            <pc:docMk/>
            <pc:sldMk cId="828578554" sldId="681"/>
            <ac:spMk id="4" creationId="{B21519A5-F5A0-ECC3-B4D4-4BB9C01E20A6}"/>
          </ac:spMkLst>
        </pc:spChg>
      </pc:sldChg>
      <pc:sldChg chg="modSp mod">
        <pc:chgData name="Andre Langlois" userId="8bd36eadc9fade0b" providerId="LiveId" clId="{7D1E0C39-9B43-394C-A97F-2FC9C24DFFE9}" dt="2024-10-23T19:09:21.572" v="1650" actId="207"/>
        <pc:sldMkLst>
          <pc:docMk/>
          <pc:sldMk cId="3094220519" sldId="682"/>
        </pc:sldMkLst>
        <pc:spChg chg="mod">
          <ac:chgData name="Andre Langlois" userId="8bd36eadc9fade0b" providerId="LiveId" clId="{7D1E0C39-9B43-394C-A97F-2FC9C24DFFE9}" dt="2024-10-22T22:21:39.140" v="1594" actId="1037"/>
          <ac:spMkLst>
            <pc:docMk/>
            <pc:sldMk cId="3094220519" sldId="682"/>
            <ac:spMk id="3" creationId="{CF985978-3C09-BA04-61F9-2F6771C9E249}"/>
          </ac:spMkLst>
        </pc:spChg>
        <pc:spChg chg="mod">
          <ac:chgData name="Andre Langlois" userId="8bd36eadc9fade0b" providerId="LiveId" clId="{7D1E0C39-9B43-394C-A97F-2FC9C24DFFE9}" dt="2024-10-23T19:09:21.572" v="1650" actId="207"/>
          <ac:spMkLst>
            <pc:docMk/>
            <pc:sldMk cId="3094220519" sldId="682"/>
            <ac:spMk id="4" creationId="{F2F2F28D-E6F6-088C-1902-331FD8772657}"/>
          </ac:spMkLst>
        </pc:spChg>
      </pc:sldChg>
      <pc:sldChg chg="modSp mod">
        <pc:chgData name="Andre Langlois" userId="8bd36eadc9fade0b" providerId="LiveId" clId="{7D1E0C39-9B43-394C-A97F-2FC9C24DFFE9}" dt="2024-10-23T19:09:48.891" v="1655" actId="207"/>
        <pc:sldMkLst>
          <pc:docMk/>
          <pc:sldMk cId="346714116" sldId="683"/>
        </pc:sldMkLst>
        <pc:spChg chg="mod">
          <ac:chgData name="Andre Langlois" userId="8bd36eadc9fade0b" providerId="LiveId" clId="{7D1E0C39-9B43-394C-A97F-2FC9C24DFFE9}" dt="2024-10-22T22:12:53.554" v="1322" actId="113"/>
          <ac:spMkLst>
            <pc:docMk/>
            <pc:sldMk cId="346714116" sldId="683"/>
            <ac:spMk id="3" creationId="{F7CC73DE-9F72-7927-F328-2480289B0009}"/>
          </ac:spMkLst>
        </pc:spChg>
        <pc:spChg chg="mod">
          <ac:chgData name="Andre Langlois" userId="8bd36eadc9fade0b" providerId="LiveId" clId="{7D1E0C39-9B43-394C-A97F-2FC9C24DFFE9}" dt="2024-10-22T20:43:13.804" v="869" actId="1076"/>
          <ac:spMkLst>
            <pc:docMk/>
            <pc:sldMk cId="346714116" sldId="683"/>
            <ac:spMk id="4" creationId="{28EF93DD-6118-3982-2F6A-EAD31731968A}"/>
          </ac:spMkLst>
        </pc:spChg>
        <pc:spChg chg="mod">
          <ac:chgData name="Andre Langlois" userId="8bd36eadc9fade0b" providerId="LiveId" clId="{7D1E0C39-9B43-394C-A97F-2FC9C24DFFE9}" dt="2024-10-23T19:09:48.891" v="1655" actId="207"/>
          <ac:spMkLst>
            <pc:docMk/>
            <pc:sldMk cId="346714116" sldId="683"/>
            <ac:spMk id="7" creationId="{30D3E336-4417-C81F-3F48-42331A67C4EA}"/>
          </ac:spMkLst>
        </pc:spChg>
      </pc:sldChg>
      <pc:sldChg chg="modSp mod">
        <pc:chgData name="Andre Langlois" userId="8bd36eadc9fade0b" providerId="LiveId" clId="{7D1E0C39-9B43-394C-A97F-2FC9C24DFFE9}" dt="2024-10-23T19:10:02.574" v="1657" actId="207"/>
        <pc:sldMkLst>
          <pc:docMk/>
          <pc:sldMk cId="3785704240" sldId="684"/>
        </pc:sldMkLst>
        <pc:spChg chg="mod">
          <ac:chgData name="Andre Langlois" userId="8bd36eadc9fade0b" providerId="LiveId" clId="{7D1E0C39-9B43-394C-A97F-2FC9C24DFFE9}" dt="2024-10-23T19:09:58.911" v="1656" actId="207"/>
          <ac:spMkLst>
            <pc:docMk/>
            <pc:sldMk cId="3785704240" sldId="684"/>
            <ac:spMk id="16" creationId="{EAFCF30C-021C-36D7-A148-93842E5EE21D}"/>
          </ac:spMkLst>
        </pc:spChg>
        <pc:spChg chg="mod">
          <ac:chgData name="Andre Langlois" userId="8bd36eadc9fade0b" providerId="LiveId" clId="{7D1E0C39-9B43-394C-A97F-2FC9C24DFFE9}" dt="2024-10-23T19:10:02.574" v="1657" actId="207"/>
          <ac:spMkLst>
            <pc:docMk/>
            <pc:sldMk cId="3785704240" sldId="684"/>
            <ac:spMk id="17" creationId="{83BAB8B0-3AB7-9075-D985-7565D5169BE8}"/>
          </ac:spMkLst>
        </pc:spChg>
        <pc:picChg chg="mod">
          <ac:chgData name="Andre Langlois" userId="8bd36eadc9fade0b" providerId="LiveId" clId="{7D1E0C39-9B43-394C-A97F-2FC9C24DFFE9}" dt="2024-10-22T20:43:51.758" v="882" actId="1036"/>
          <ac:picMkLst>
            <pc:docMk/>
            <pc:sldMk cId="3785704240" sldId="684"/>
            <ac:picMk id="12" creationId="{C9D177FD-276B-A27E-D27F-27D187E631DD}"/>
          </ac:picMkLst>
        </pc:picChg>
        <pc:picChg chg="mod">
          <ac:chgData name="Andre Langlois" userId="8bd36eadc9fade0b" providerId="LiveId" clId="{7D1E0C39-9B43-394C-A97F-2FC9C24DFFE9}" dt="2024-10-22T20:43:51.758" v="882" actId="1036"/>
          <ac:picMkLst>
            <pc:docMk/>
            <pc:sldMk cId="3785704240" sldId="684"/>
            <ac:picMk id="15" creationId="{F09B0E08-BCFC-48E9-20B9-33F5D340F930}"/>
          </ac:picMkLst>
        </pc:picChg>
      </pc:sldChg>
      <pc:sldChg chg="addSp delSp modSp add mod">
        <pc:chgData name="Andre Langlois" userId="8bd36eadc9fade0b" providerId="LiveId" clId="{7D1E0C39-9B43-394C-A97F-2FC9C24DFFE9}" dt="2024-10-22T20:44:59.013" v="892" actId="1076"/>
        <pc:sldMkLst>
          <pc:docMk/>
          <pc:sldMk cId="3280971490" sldId="685"/>
        </pc:sldMkLst>
        <pc:spChg chg="add mod">
          <ac:chgData name="Andre Langlois" userId="8bd36eadc9fade0b" providerId="LiveId" clId="{7D1E0C39-9B43-394C-A97F-2FC9C24DFFE9}" dt="2024-10-22T20:44:59.013" v="892" actId="1076"/>
          <ac:spMkLst>
            <pc:docMk/>
            <pc:sldMk cId="3280971490" sldId="685"/>
            <ac:spMk id="5" creationId="{DC9E7F68-487E-E377-3E1F-F88302080944}"/>
          </ac:spMkLst>
        </pc:spChg>
        <pc:spChg chg="del">
          <ac:chgData name="Andre Langlois" userId="8bd36eadc9fade0b" providerId="LiveId" clId="{7D1E0C39-9B43-394C-A97F-2FC9C24DFFE9}" dt="2024-10-22T20:37:17.861" v="747" actId="478"/>
          <ac:spMkLst>
            <pc:docMk/>
            <pc:sldMk cId="3280971490" sldId="685"/>
            <ac:spMk id="16" creationId="{190B01BC-85E5-FD44-AED7-9F7312D1B631}"/>
          </ac:spMkLst>
        </pc:spChg>
        <pc:spChg chg="del">
          <ac:chgData name="Andre Langlois" userId="8bd36eadc9fade0b" providerId="LiveId" clId="{7D1E0C39-9B43-394C-A97F-2FC9C24DFFE9}" dt="2024-10-22T20:37:17.861" v="747" actId="478"/>
          <ac:spMkLst>
            <pc:docMk/>
            <pc:sldMk cId="3280971490" sldId="685"/>
            <ac:spMk id="17" creationId="{8B9573AD-0903-BC13-EC6C-75E600F3A8B6}"/>
          </ac:spMkLst>
        </pc:spChg>
        <pc:spChg chg="mod">
          <ac:chgData name="Andre Langlois" userId="8bd36eadc9fade0b" providerId="LiveId" clId="{7D1E0C39-9B43-394C-A97F-2FC9C24DFFE9}" dt="2024-10-22T20:38:21.406" v="825" actId="1038"/>
          <ac:spMkLst>
            <pc:docMk/>
            <pc:sldMk cId="3280971490" sldId="685"/>
            <ac:spMk id="18" creationId="{4D550910-62D3-CE54-140D-7907C3B32419}"/>
          </ac:spMkLst>
        </pc:spChg>
        <pc:picChg chg="add mod">
          <ac:chgData name="Andre Langlois" userId="8bd36eadc9fade0b" providerId="LiveId" clId="{7D1E0C39-9B43-394C-A97F-2FC9C24DFFE9}" dt="2024-10-22T20:37:54.683" v="763" actId="1035"/>
          <ac:picMkLst>
            <pc:docMk/>
            <pc:sldMk cId="3280971490" sldId="685"/>
            <ac:picMk id="4" creationId="{4C5B8133-185E-E42D-3D46-A9DA091310B4}"/>
          </ac:picMkLst>
        </pc:picChg>
        <pc:picChg chg="del">
          <ac:chgData name="Andre Langlois" userId="8bd36eadc9fade0b" providerId="LiveId" clId="{7D1E0C39-9B43-394C-A97F-2FC9C24DFFE9}" dt="2024-10-22T20:37:17.861" v="747" actId="478"/>
          <ac:picMkLst>
            <pc:docMk/>
            <pc:sldMk cId="3280971490" sldId="685"/>
            <ac:picMk id="12" creationId="{BE01C646-2717-C47D-205F-22FF27D5F3B8}"/>
          </ac:picMkLst>
        </pc:picChg>
        <pc:picChg chg="del">
          <ac:chgData name="Andre Langlois" userId="8bd36eadc9fade0b" providerId="LiveId" clId="{7D1E0C39-9B43-394C-A97F-2FC9C24DFFE9}" dt="2024-10-22T20:37:17.861" v="747" actId="478"/>
          <ac:picMkLst>
            <pc:docMk/>
            <pc:sldMk cId="3280971490" sldId="685"/>
            <ac:picMk id="15" creationId="{9D00B0B2-07DD-4BA1-FF18-61F11A1757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B1E697E-6067-7143-ABAD-922F05277C9C}" type="datetimeFigureOut">
              <a:rPr lang="en-US" smtClean="0"/>
              <a:t>10/22/24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0538DC3-4522-B945-B0F2-3A0336F2D0AB}" type="slidenum">
              <a:rPr lang="en-US" smtClean="0"/>
              <a:t>‹#›</a:t>
            </a:fld>
            <a:endParaRPr lang="en-US"/>
          </a:p>
        </p:txBody>
      </p:sp>
    </p:spTree>
    <p:extLst>
      <p:ext uri="{BB962C8B-B14F-4D97-AF65-F5344CB8AC3E}">
        <p14:creationId xmlns:p14="http://schemas.microsoft.com/office/powerpoint/2010/main" val="140142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22931-B191-040F-0BE7-78C5C1EA9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BC5AE-C171-F25A-BB39-5005FC861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1732A-B4D9-AF6C-610F-7BBC645B0BE9}"/>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B94AC09-D6A0-15C9-F432-4CD6DDF4B77F}"/>
              </a:ext>
            </a:extLst>
          </p:cNvPr>
          <p:cNvSpPr>
            <a:spLocks noGrp="1"/>
          </p:cNvSpPr>
          <p:nvPr>
            <p:ph type="sldNum" sz="quarter" idx="5"/>
          </p:nvPr>
        </p:nvSpPr>
        <p:spPr/>
        <p:txBody>
          <a:bodyPr/>
          <a:lstStyle/>
          <a:p>
            <a:fld id="{20538DC3-4522-B945-B0F2-3A0336F2D0AB}" type="slidenum">
              <a:rPr lang="en-US" smtClean="0"/>
              <a:t>1</a:t>
            </a:fld>
            <a:endParaRPr lang="en-US"/>
          </a:p>
        </p:txBody>
      </p:sp>
    </p:spTree>
    <p:extLst>
      <p:ext uri="{BB962C8B-B14F-4D97-AF65-F5344CB8AC3E}">
        <p14:creationId xmlns:p14="http://schemas.microsoft.com/office/powerpoint/2010/main" val="318388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73811-E7AE-15CC-2DFA-23602FCC0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22FDE-B460-C297-010F-A7AACFD75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FEB83-46A6-5C2E-CC75-499A1D506B1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3E48066-A8A3-948D-2624-13EF05A78A88}"/>
              </a:ext>
            </a:extLst>
          </p:cNvPr>
          <p:cNvSpPr>
            <a:spLocks noGrp="1"/>
          </p:cNvSpPr>
          <p:nvPr>
            <p:ph type="sldNum" sz="quarter" idx="5"/>
          </p:nvPr>
        </p:nvSpPr>
        <p:spPr/>
        <p:txBody>
          <a:bodyPr/>
          <a:lstStyle/>
          <a:p>
            <a:fld id="{20538DC3-4522-B945-B0F2-3A0336F2D0AB}" type="slidenum">
              <a:rPr lang="en-US" smtClean="0"/>
              <a:t>11</a:t>
            </a:fld>
            <a:endParaRPr lang="en-US"/>
          </a:p>
        </p:txBody>
      </p:sp>
    </p:spTree>
    <p:extLst>
      <p:ext uri="{BB962C8B-B14F-4D97-AF65-F5344CB8AC3E}">
        <p14:creationId xmlns:p14="http://schemas.microsoft.com/office/powerpoint/2010/main" val="347906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7C22-7D85-952B-51B9-CCAFD4CC0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7CD4E-11B5-3A86-0759-361D9A7C4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726A7-2D52-43F5-AC03-EDB9491A1AF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196445F-E097-7385-4DB6-732020C850A7}"/>
              </a:ext>
            </a:extLst>
          </p:cNvPr>
          <p:cNvSpPr>
            <a:spLocks noGrp="1"/>
          </p:cNvSpPr>
          <p:nvPr>
            <p:ph type="sldNum" sz="quarter" idx="5"/>
          </p:nvPr>
        </p:nvSpPr>
        <p:spPr/>
        <p:txBody>
          <a:bodyPr/>
          <a:lstStyle/>
          <a:p>
            <a:fld id="{20538DC3-4522-B945-B0F2-3A0336F2D0AB}" type="slidenum">
              <a:rPr lang="en-US" smtClean="0"/>
              <a:t>12</a:t>
            </a:fld>
            <a:endParaRPr lang="en-US"/>
          </a:p>
        </p:txBody>
      </p:sp>
    </p:spTree>
    <p:extLst>
      <p:ext uri="{BB962C8B-B14F-4D97-AF65-F5344CB8AC3E}">
        <p14:creationId xmlns:p14="http://schemas.microsoft.com/office/powerpoint/2010/main" val="406052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2E6B-919A-0A05-9EC2-DB23F6E25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0413E-D85E-AB8A-86E0-A7DA2E84F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BDC41-F2DE-C8A6-EFFA-4E26D6D872B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569CE83-218C-ED92-B725-BAEE12211561}"/>
              </a:ext>
            </a:extLst>
          </p:cNvPr>
          <p:cNvSpPr>
            <a:spLocks noGrp="1"/>
          </p:cNvSpPr>
          <p:nvPr>
            <p:ph type="sldNum" sz="quarter" idx="5"/>
          </p:nvPr>
        </p:nvSpPr>
        <p:spPr/>
        <p:txBody>
          <a:bodyPr/>
          <a:lstStyle/>
          <a:p>
            <a:fld id="{20538DC3-4522-B945-B0F2-3A0336F2D0AB}" type="slidenum">
              <a:rPr lang="en-US" smtClean="0"/>
              <a:t>13</a:t>
            </a:fld>
            <a:endParaRPr lang="en-US"/>
          </a:p>
        </p:txBody>
      </p:sp>
    </p:spTree>
    <p:extLst>
      <p:ext uri="{BB962C8B-B14F-4D97-AF65-F5344CB8AC3E}">
        <p14:creationId xmlns:p14="http://schemas.microsoft.com/office/powerpoint/2010/main" val="238075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4E0B7-6F5F-DB00-D979-20794EA8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77C1E-F0CF-9CB8-662E-14C14DD99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BF603-5954-75CF-081A-6ED90EDA2AF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0FBF87B-EBB1-C65E-48A0-1AFA825B22C3}"/>
              </a:ext>
            </a:extLst>
          </p:cNvPr>
          <p:cNvSpPr>
            <a:spLocks noGrp="1"/>
          </p:cNvSpPr>
          <p:nvPr>
            <p:ph type="sldNum" sz="quarter" idx="5"/>
          </p:nvPr>
        </p:nvSpPr>
        <p:spPr/>
        <p:txBody>
          <a:bodyPr/>
          <a:lstStyle/>
          <a:p>
            <a:fld id="{20538DC3-4522-B945-B0F2-3A0336F2D0AB}" type="slidenum">
              <a:rPr lang="en-US" smtClean="0"/>
              <a:t>14</a:t>
            </a:fld>
            <a:endParaRPr lang="en-US"/>
          </a:p>
        </p:txBody>
      </p:sp>
    </p:spTree>
    <p:extLst>
      <p:ext uri="{BB962C8B-B14F-4D97-AF65-F5344CB8AC3E}">
        <p14:creationId xmlns:p14="http://schemas.microsoft.com/office/powerpoint/2010/main" val="327323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EF79-F5D6-AB8D-EFCB-FAAE66F8D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03870-8E25-C932-1C2A-61E68C4CC7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A522B-F128-E8B5-D950-7DF9D4B4803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C9B8CD0-A579-0609-2BA3-C8AC56352FA4}"/>
              </a:ext>
            </a:extLst>
          </p:cNvPr>
          <p:cNvSpPr>
            <a:spLocks noGrp="1"/>
          </p:cNvSpPr>
          <p:nvPr>
            <p:ph type="sldNum" sz="quarter" idx="5"/>
          </p:nvPr>
        </p:nvSpPr>
        <p:spPr/>
        <p:txBody>
          <a:bodyPr/>
          <a:lstStyle/>
          <a:p>
            <a:fld id="{20538DC3-4522-B945-B0F2-3A0336F2D0AB}" type="slidenum">
              <a:rPr lang="en-US" smtClean="0"/>
              <a:t>15</a:t>
            </a:fld>
            <a:endParaRPr lang="en-US"/>
          </a:p>
        </p:txBody>
      </p:sp>
    </p:spTree>
    <p:extLst>
      <p:ext uri="{BB962C8B-B14F-4D97-AF65-F5344CB8AC3E}">
        <p14:creationId xmlns:p14="http://schemas.microsoft.com/office/powerpoint/2010/main" val="245373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AED1B-17E0-5F5A-7133-CF81BBEF1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5372F-7A80-8F82-CD00-EFD81C0DA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82FBB-E46B-2A2D-51A5-6942784F07F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1C97D58-2206-61A3-93DC-6DAF364BD289}"/>
              </a:ext>
            </a:extLst>
          </p:cNvPr>
          <p:cNvSpPr>
            <a:spLocks noGrp="1"/>
          </p:cNvSpPr>
          <p:nvPr>
            <p:ph type="sldNum" sz="quarter" idx="5"/>
          </p:nvPr>
        </p:nvSpPr>
        <p:spPr/>
        <p:txBody>
          <a:bodyPr/>
          <a:lstStyle/>
          <a:p>
            <a:fld id="{20538DC3-4522-B945-B0F2-3A0336F2D0AB}" type="slidenum">
              <a:rPr lang="en-US" smtClean="0"/>
              <a:t>2</a:t>
            </a:fld>
            <a:endParaRPr lang="en-US"/>
          </a:p>
        </p:txBody>
      </p:sp>
    </p:spTree>
    <p:extLst>
      <p:ext uri="{BB962C8B-B14F-4D97-AF65-F5344CB8AC3E}">
        <p14:creationId xmlns:p14="http://schemas.microsoft.com/office/powerpoint/2010/main" val="11655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61C4F-401A-257D-93C6-428FD2543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22CB5-9D49-9BF2-6825-45D41B03C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47CA8-A4B3-D0E6-ECFB-51A2C4BA4EE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A156402-09E6-9427-F567-1AA79F292C01}"/>
              </a:ext>
            </a:extLst>
          </p:cNvPr>
          <p:cNvSpPr>
            <a:spLocks noGrp="1"/>
          </p:cNvSpPr>
          <p:nvPr>
            <p:ph type="sldNum" sz="quarter" idx="5"/>
          </p:nvPr>
        </p:nvSpPr>
        <p:spPr/>
        <p:txBody>
          <a:bodyPr/>
          <a:lstStyle/>
          <a:p>
            <a:fld id="{20538DC3-4522-B945-B0F2-3A0336F2D0AB}" type="slidenum">
              <a:rPr lang="en-US" smtClean="0"/>
              <a:t>3</a:t>
            </a:fld>
            <a:endParaRPr lang="en-US"/>
          </a:p>
        </p:txBody>
      </p:sp>
    </p:spTree>
    <p:extLst>
      <p:ext uri="{BB962C8B-B14F-4D97-AF65-F5344CB8AC3E}">
        <p14:creationId xmlns:p14="http://schemas.microsoft.com/office/powerpoint/2010/main" val="218842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0F8E-D533-3134-1E72-65A4A9D03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BE2DA-5079-3739-A14E-EA6371137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331DA-69EC-3954-6DE6-FEB5B7A69CE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E41DE57-F505-ACE4-AB49-F8454BEC8461}"/>
              </a:ext>
            </a:extLst>
          </p:cNvPr>
          <p:cNvSpPr>
            <a:spLocks noGrp="1"/>
          </p:cNvSpPr>
          <p:nvPr>
            <p:ph type="sldNum" sz="quarter" idx="5"/>
          </p:nvPr>
        </p:nvSpPr>
        <p:spPr/>
        <p:txBody>
          <a:bodyPr/>
          <a:lstStyle/>
          <a:p>
            <a:fld id="{20538DC3-4522-B945-B0F2-3A0336F2D0AB}" type="slidenum">
              <a:rPr lang="en-US" smtClean="0"/>
              <a:t>4</a:t>
            </a:fld>
            <a:endParaRPr lang="en-US"/>
          </a:p>
        </p:txBody>
      </p:sp>
    </p:spTree>
    <p:extLst>
      <p:ext uri="{BB962C8B-B14F-4D97-AF65-F5344CB8AC3E}">
        <p14:creationId xmlns:p14="http://schemas.microsoft.com/office/powerpoint/2010/main" val="217759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A309E-8B4C-90B1-CF33-9A4F25299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358DE-F973-2B5F-D18F-ACD927AD4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58140-0040-CF5C-AB7B-06EA9AAB229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9A208F0-A935-B6A4-91FB-7D528C404313}"/>
              </a:ext>
            </a:extLst>
          </p:cNvPr>
          <p:cNvSpPr>
            <a:spLocks noGrp="1"/>
          </p:cNvSpPr>
          <p:nvPr>
            <p:ph type="sldNum" sz="quarter" idx="5"/>
          </p:nvPr>
        </p:nvSpPr>
        <p:spPr/>
        <p:txBody>
          <a:bodyPr/>
          <a:lstStyle/>
          <a:p>
            <a:fld id="{20538DC3-4522-B945-B0F2-3A0336F2D0AB}" type="slidenum">
              <a:rPr lang="en-US" smtClean="0"/>
              <a:t>6</a:t>
            </a:fld>
            <a:endParaRPr lang="en-US"/>
          </a:p>
        </p:txBody>
      </p:sp>
    </p:spTree>
    <p:extLst>
      <p:ext uri="{BB962C8B-B14F-4D97-AF65-F5344CB8AC3E}">
        <p14:creationId xmlns:p14="http://schemas.microsoft.com/office/powerpoint/2010/main" val="33604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4B93-17AB-62F8-AE72-525F4915B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871F7-FF54-317D-C83F-00D697499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776B5-8B12-E535-D273-372DF109D9A9}"/>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106C438-69A7-1664-CC7E-E4DA16AD135A}"/>
              </a:ext>
            </a:extLst>
          </p:cNvPr>
          <p:cNvSpPr>
            <a:spLocks noGrp="1"/>
          </p:cNvSpPr>
          <p:nvPr>
            <p:ph type="sldNum" sz="quarter" idx="5"/>
          </p:nvPr>
        </p:nvSpPr>
        <p:spPr/>
        <p:txBody>
          <a:bodyPr/>
          <a:lstStyle/>
          <a:p>
            <a:fld id="{20538DC3-4522-B945-B0F2-3A0336F2D0AB}" type="slidenum">
              <a:rPr lang="en-US" smtClean="0"/>
              <a:t>7</a:t>
            </a:fld>
            <a:endParaRPr lang="en-US"/>
          </a:p>
        </p:txBody>
      </p:sp>
    </p:spTree>
    <p:extLst>
      <p:ext uri="{BB962C8B-B14F-4D97-AF65-F5344CB8AC3E}">
        <p14:creationId xmlns:p14="http://schemas.microsoft.com/office/powerpoint/2010/main" val="276501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EC92-E925-988A-84DC-F8B3E70EB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E6BA2-0DBF-79F0-087D-7FE483EC6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F853E-2099-85A1-D287-ACF4CB3CCB7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DC28DD6-A1B3-43D4-A122-0F56D85C683A}"/>
              </a:ext>
            </a:extLst>
          </p:cNvPr>
          <p:cNvSpPr>
            <a:spLocks noGrp="1"/>
          </p:cNvSpPr>
          <p:nvPr>
            <p:ph type="sldNum" sz="quarter" idx="5"/>
          </p:nvPr>
        </p:nvSpPr>
        <p:spPr/>
        <p:txBody>
          <a:bodyPr/>
          <a:lstStyle/>
          <a:p>
            <a:fld id="{20538DC3-4522-B945-B0F2-3A0336F2D0AB}" type="slidenum">
              <a:rPr lang="en-US" smtClean="0"/>
              <a:t>8</a:t>
            </a:fld>
            <a:endParaRPr lang="en-US"/>
          </a:p>
        </p:txBody>
      </p:sp>
    </p:spTree>
    <p:extLst>
      <p:ext uri="{BB962C8B-B14F-4D97-AF65-F5344CB8AC3E}">
        <p14:creationId xmlns:p14="http://schemas.microsoft.com/office/powerpoint/2010/main" val="271832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1530E-CAC9-4197-1321-3764BE228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54425-F94F-F2A8-EB41-A70BC42BB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8797C-550A-EDF1-CE06-277B7C77813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FB8A40-603B-D5B6-3BFC-8856C99E84B9}"/>
              </a:ext>
            </a:extLst>
          </p:cNvPr>
          <p:cNvSpPr>
            <a:spLocks noGrp="1"/>
          </p:cNvSpPr>
          <p:nvPr>
            <p:ph type="sldNum" sz="quarter" idx="5"/>
          </p:nvPr>
        </p:nvSpPr>
        <p:spPr/>
        <p:txBody>
          <a:bodyPr/>
          <a:lstStyle/>
          <a:p>
            <a:fld id="{20538DC3-4522-B945-B0F2-3A0336F2D0AB}" type="slidenum">
              <a:rPr lang="en-US" smtClean="0"/>
              <a:t>9</a:t>
            </a:fld>
            <a:endParaRPr lang="en-US"/>
          </a:p>
        </p:txBody>
      </p:sp>
    </p:spTree>
    <p:extLst>
      <p:ext uri="{BB962C8B-B14F-4D97-AF65-F5344CB8AC3E}">
        <p14:creationId xmlns:p14="http://schemas.microsoft.com/office/powerpoint/2010/main" val="284645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93C4-E9BA-C5F0-1DCF-A3044CF35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2DF9E-64D1-7C93-C81E-3E3258268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AE2BF-B455-DD06-734A-CC99223237B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C895620-95FD-143F-1D22-939AC88ED29D}"/>
              </a:ext>
            </a:extLst>
          </p:cNvPr>
          <p:cNvSpPr>
            <a:spLocks noGrp="1"/>
          </p:cNvSpPr>
          <p:nvPr>
            <p:ph type="sldNum" sz="quarter" idx="5"/>
          </p:nvPr>
        </p:nvSpPr>
        <p:spPr/>
        <p:txBody>
          <a:bodyPr/>
          <a:lstStyle/>
          <a:p>
            <a:fld id="{20538DC3-4522-B945-B0F2-3A0336F2D0AB}" type="slidenum">
              <a:rPr lang="en-US" smtClean="0"/>
              <a:t>10</a:t>
            </a:fld>
            <a:endParaRPr lang="en-US"/>
          </a:p>
        </p:txBody>
      </p:sp>
    </p:spTree>
    <p:extLst>
      <p:ext uri="{BB962C8B-B14F-4D97-AF65-F5344CB8AC3E}">
        <p14:creationId xmlns:p14="http://schemas.microsoft.com/office/powerpoint/2010/main" val="3388137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743457-09D9-E248-A24B-C4CF8184AC94}"/>
              </a:ext>
            </a:extLst>
          </p:cNvPr>
          <p:cNvSpPr/>
          <p:nvPr userDrawn="1"/>
        </p:nvSpPr>
        <p:spPr>
          <a:xfrm>
            <a:off x="0" y="6356351"/>
            <a:ext cx="9144000" cy="501649"/>
          </a:xfrm>
          <a:prstGeom prst="rect">
            <a:avLst/>
          </a:prstGeom>
          <a:solidFill>
            <a:srgbClr val="4472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0CCC46-D4CC-A34D-B878-5FBF90FE9CBF}"/>
              </a:ext>
            </a:extLst>
          </p:cNvPr>
          <p:cNvSpPr/>
          <p:nvPr userDrawn="1"/>
        </p:nvSpPr>
        <p:spPr>
          <a:xfrm>
            <a:off x="0" y="0"/>
            <a:ext cx="9144000" cy="1136073"/>
          </a:xfrm>
          <a:prstGeom prst="rect">
            <a:avLst/>
          </a:prstGeom>
          <a:solidFill>
            <a:srgbClr val="4472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147453" y="238442"/>
            <a:ext cx="6691745" cy="659187"/>
          </a:xfrm>
          <a:prstGeom prst="rect">
            <a:avLst/>
          </a:prstGeom>
        </p:spPr>
        <p:txBody>
          <a:bodyPr anchor="b">
            <a:normAutofit/>
          </a:bodyPr>
          <a:lstStyle>
            <a:lvl1pPr algn="ctr">
              <a:defRPr sz="3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Master title</a:t>
            </a:r>
          </a:p>
        </p:txBody>
      </p:sp>
      <p:sp>
        <p:nvSpPr>
          <p:cNvPr id="3" name="Subtitle 2"/>
          <p:cNvSpPr>
            <a:spLocks noGrp="1"/>
          </p:cNvSpPr>
          <p:nvPr>
            <p:ph type="subTitle" idx="1" hasCustomPrompt="1"/>
          </p:nvPr>
        </p:nvSpPr>
        <p:spPr>
          <a:xfrm>
            <a:off x="1143000" y="1248802"/>
            <a:ext cx="6858000" cy="365125"/>
          </a:xfrm>
        </p:spPr>
        <p:txBody>
          <a:bodyPr>
            <a:noAutofit/>
          </a:bodyPr>
          <a:lstStyle>
            <a:lvl1pPr marL="0" indent="0" algn="ctr">
              <a:buNone/>
              <a:defRPr sz="2800">
                <a:solidFill>
                  <a:srgbClr val="4472A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a:t>
            </a:r>
          </a:p>
        </p:txBody>
      </p:sp>
      <p:sp>
        <p:nvSpPr>
          <p:cNvPr id="4" name="Date Placeholder 3"/>
          <p:cNvSpPr>
            <a:spLocks noGrp="1"/>
          </p:cNvSpPr>
          <p:nvPr>
            <p:ph type="dt" sz="half" idx="10"/>
          </p:nvPr>
        </p:nvSpPr>
        <p:spPr>
          <a:xfrm>
            <a:off x="309993" y="6467191"/>
            <a:ext cx="2057400" cy="365125"/>
          </a:xfrm>
        </p:spPr>
        <p:txBody>
          <a:bodyPr/>
          <a:lstStyle>
            <a:lvl1pPr>
              <a:defRPr>
                <a:solidFill>
                  <a:schemeClr val="bg1"/>
                </a:solidFill>
              </a:defRPr>
            </a:lvl1pPr>
          </a:lstStyle>
          <a:p>
            <a:r>
              <a:rPr lang="en-US"/>
              <a:t>MLA-AGM-2022</a:t>
            </a:r>
          </a:p>
        </p:txBody>
      </p:sp>
      <p:sp>
        <p:nvSpPr>
          <p:cNvPr id="6" name="Slide Number Placeholder 5"/>
          <p:cNvSpPr>
            <a:spLocks noGrp="1"/>
          </p:cNvSpPr>
          <p:nvPr>
            <p:ph type="sldNum" sz="quarter" idx="12"/>
          </p:nvPr>
        </p:nvSpPr>
        <p:spPr>
          <a:xfrm>
            <a:off x="6804320" y="6439481"/>
            <a:ext cx="2057400" cy="365125"/>
          </a:xfrm>
        </p:spPr>
        <p:txBody>
          <a:bodyPr/>
          <a:lstStyle>
            <a:lvl1pPr>
              <a:defRPr>
                <a:solidFill>
                  <a:schemeClr val="bg1"/>
                </a:solidFill>
              </a:defRPr>
            </a:lvl1pPr>
          </a:lstStyle>
          <a:p>
            <a:fld id="{EAAD039D-6C3A-0E48-BB21-6DB834A3999E}" type="slidenum">
              <a:rPr lang="en-US" smtClean="0"/>
              <a:pPr/>
              <a:t>‹#›</a:t>
            </a:fld>
            <a:endParaRPr lang="en-US"/>
          </a:p>
        </p:txBody>
      </p:sp>
      <p:pic>
        <p:nvPicPr>
          <p:cNvPr id="9" name="Picture 8">
            <a:extLst>
              <a:ext uri="{FF2B5EF4-FFF2-40B4-BE49-F238E27FC236}">
                <a16:creationId xmlns:a16="http://schemas.microsoft.com/office/drawing/2014/main" id="{98C2C248-A0C0-3940-9430-F0D1025EC1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276" y="67068"/>
            <a:ext cx="855709" cy="985879"/>
          </a:xfrm>
          <a:prstGeom prst="rect">
            <a:avLst/>
          </a:prstGeom>
        </p:spPr>
      </p:pic>
    </p:spTree>
    <p:extLst>
      <p:ext uri="{BB962C8B-B14F-4D97-AF65-F5344CB8AC3E}">
        <p14:creationId xmlns:p14="http://schemas.microsoft.com/office/powerpoint/2010/main" val="156245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864705-35C9-414B-958C-736A283CFFDC}" type="datetimeFigureOut">
              <a:rPr lang="en-US" smtClean="0"/>
              <a:t>10/22/24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91423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864705-35C9-414B-958C-736A283CFFDC}" type="datetimeFigureOut">
              <a:rPr lang="en-US" smtClean="0"/>
              <a:t>10/22/24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338038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864705-35C9-414B-958C-736A283CFFDC}" type="datetimeFigureOut">
              <a:rPr lang="en-US" smtClean="0"/>
              <a:t>10/22/24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56919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864705-35C9-414B-958C-736A283CFFDC}" type="datetimeFigureOut">
              <a:rPr lang="en-US" smtClean="0"/>
              <a:t>10/22/24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89268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864705-35C9-414B-958C-736A283CFFDC}" type="datetimeFigureOut">
              <a:rPr lang="en-US" smtClean="0"/>
              <a:t>10/22/24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399540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64705-35C9-414B-958C-736A283CFFDC}" type="datetimeFigureOut">
              <a:rPr lang="en-US" smtClean="0"/>
              <a:t>10/22/24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88600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2864705-35C9-414B-958C-736A283CFFDC}" type="datetimeFigureOut">
              <a:rPr lang="en-US" smtClean="0"/>
              <a:t>10/22/24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410890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64705-35C9-414B-958C-736A283CFFDC}" type="datetimeFigureOut">
              <a:rPr lang="en-US" smtClean="0"/>
              <a:t>10/22/24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395070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864705-35C9-414B-958C-736A283CFFDC}" type="datetimeFigureOut">
              <a:rPr lang="en-US" smtClean="0"/>
              <a:t>10/22/24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295052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864705-35C9-414B-958C-736A283CFFDC}" type="datetimeFigureOut">
              <a:rPr lang="en-US" smtClean="0"/>
              <a:t>10/22/24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AD039D-6C3A-0E48-BB21-6DB834A3999E}" type="slidenum">
              <a:rPr lang="en-US" smtClean="0"/>
              <a:t>‹#›</a:t>
            </a:fld>
            <a:endParaRPr lang="en-US"/>
          </a:p>
        </p:txBody>
      </p:sp>
    </p:spTree>
    <p:extLst>
      <p:ext uri="{BB962C8B-B14F-4D97-AF65-F5344CB8AC3E}">
        <p14:creationId xmlns:p14="http://schemas.microsoft.com/office/powerpoint/2010/main" val="102374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MLA-AGM-2022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D039D-6C3A-0E48-BB21-6DB834A3999E}" type="slidenum">
              <a:rPr lang="en-US" smtClean="0"/>
              <a:t>‹#›</a:t>
            </a:fld>
            <a:endParaRPr lang="en-US"/>
          </a:p>
        </p:txBody>
      </p:sp>
    </p:spTree>
    <p:extLst>
      <p:ext uri="{BB962C8B-B14F-4D97-AF65-F5344CB8AC3E}">
        <p14:creationId xmlns:p14="http://schemas.microsoft.com/office/powerpoint/2010/main" val="4220747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mailto:roads@mlakes.org?subject=ROAD%20ASSOCIATIONS%20-%20REQUEST%20FOR%20INF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42B-01E1-02A6-9759-5F7060673E0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25EB473-D27C-2EF8-936E-5942950FEB93}"/>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397012A5-F98F-1EC5-E7AA-6CF5ABB8B1E8}"/>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8F9914D1-6461-B7A4-0366-9291DBC3E3AB}"/>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1C133969-0FEC-53F9-5C8B-C7B8121F73EE}"/>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a:t>
            </a:fld>
            <a:endParaRPr lang="en-US">
              <a:solidFill>
                <a:schemeClr val="bg1"/>
              </a:solidFill>
            </a:endParaRPr>
          </a:p>
        </p:txBody>
      </p:sp>
      <p:sp>
        <p:nvSpPr>
          <p:cNvPr id="2" name="TextBox 1">
            <a:extLst>
              <a:ext uri="{FF2B5EF4-FFF2-40B4-BE49-F238E27FC236}">
                <a16:creationId xmlns:a16="http://schemas.microsoft.com/office/drawing/2014/main" id="{C3D5FB4E-9CF3-F471-521E-CE18932FE009}"/>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96F14837-D8A5-A57F-1D3B-16C51126FBB1}"/>
              </a:ext>
            </a:extLst>
          </p:cNvPr>
          <p:cNvSpPr txBox="1"/>
          <p:nvPr/>
        </p:nvSpPr>
        <p:spPr>
          <a:xfrm>
            <a:off x="1835066" y="179988"/>
            <a:ext cx="5690982" cy="523220"/>
          </a:xfrm>
          <a:prstGeom prst="rect">
            <a:avLst/>
          </a:prstGeom>
          <a:noFill/>
        </p:spPr>
        <p:txBody>
          <a:bodyPr wrap="none" rtlCol="0">
            <a:spAutoFit/>
          </a:bodyPr>
          <a:lstStyle/>
          <a:p>
            <a:r>
              <a:rPr lang="en-US" sz="2800" b="1" dirty="0">
                <a:solidFill>
                  <a:schemeClr val="bg1"/>
                </a:solidFill>
                <a:latin typeface="Montserrat" pitchFamily="2" charset="77"/>
              </a:rPr>
              <a:t>Mississippi Lakes Association</a:t>
            </a:r>
          </a:p>
        </p:txBody>
      </p:sp>
      <p:sp>
        <p:nvSpPr>
          <p:cNvPr id="13" name="TextBox 12">
            <a:extLst>
              <a:ext uri="{FF2B5EF4-FFF2-40B4-BE49-F238E27FC236}">
                <a16:creationId xmlns:a16="http://schemas.microsoft.com/office/drawing/2014/main" id="{2C8A7160-5000-07CD-E3FD-547624D39BB5}"/>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10" name="TextBox 9">
            <a:extLst>
              <a:ext uri="{FF2B5EF4-FFF2-40B4-BE49-F238E27FC236}">
                <a16:creationId xmlns:a16="http://schemas.microsoft.com/office/drawing/2014/main" id="{A4791E60-9F95-D765-E3DB-4DB5F467C5E7}"/>
              </a:ext>
            </a:extLst>
          </p:cNvPr>
          <p:cNvSpPr txBox="1"/>
          <p:nvPr/>
        </p:nvSpPr>
        <p:spPr>
          <a:xfrm>
            <a:off x="1634332" y="1632292"/>
            <a:ext cx="5817618" cy="1200329"/>
          </a:xfrm>
          <a:prstGeom prst="rect">
            <a:avLst/>
          </a:prstGeom>
          <a:noFill/>
        </p:spPr>
        <p:txBody>
          <a:bodyPr wrap="none" rtlCol="0">
            <a:spAutoFit/>
          </a:bodyPr>
          <a:lstStyle/>
          <a:p>
            <a:pPr algn="ctr"/>
            <a:r>
              <a:rPr lang="en-US" sz="3600" b="1" dirty="0">
                <a:solidFill>
                  <a:srgbClr val="4472AF"/>
                </a:solidFill>
                <a:latin typeface="Montserrat" pitchFamily="2" charset="77"/>
              </a:rPr>
              <a:t>Benefits of the</a:t>
            </a:r>
          </a:p>
          <a:p>
            <a:pPr algn="ctr"/>
            <a:r>
              <a:rPr lang="en-US" sz="3600" b="1" dirty="0">
                <a:solidFill>
                  <a:srgbClr val="4472AF"/>
                </a:solidFill>
                <a:latin typeface="Montserrat" pitchFamily="2" charset="77"/>
              </a:rPr>
              <a:t>Lake Planning Process</a:t>
            </a:r>
          </a:p>
        </p:txBody>
      </p:sp>
      <p:sp>
        <p:nvSpPr>
          <p:cNvPr id="14" name="TextBox 13">
            <a:extLst>
              <a:ext uri="{FF2B5EF4-FFF2-40B4-BE49-F238E27FC236}">
                <a16:creationId xmlns:a16="http://schemas.microsoft.com/office/drawing/2014/main" id="{740A34B8-8B79-DF78-DC89-DF92D7738E22}"/>
              </a:ext>
            </a:extLst>
          </p:cNvPr>
          <p:cNvSpPr txBox="1"/>
          <p:nvPr/>
        </p:nvSpPr>
        <p:spPr>
          <a:xfrm>
            <a:off x="628650" y="3537814"/>
            <a:ext cx="7752443" cy="954107"/>
          </a:xfrm>
          <a:prstGeom prst="rect">
            <a:avLst/>
          </a:prstGeom>
          <a:noFill/>
        </p:spPr>
        <p:txBody>
          <a:bodyPr wrap="none" rtlCol="0">
            <a:spAutoFit/>
          </a:bodyPr>
          <a:lstStyle/>
          <a:p>
            <a:pPr algn="ctr"/>
            <a:r>
              <a:rPr lang="en-US" sz="2800" b="1" dirty="0">
                <a:solidFill>
                  <a:srgbClr val="4472AF"/>
                </a:solidFill>
                <a:latin typeface="Montserrat" pitchFamily="2" charset="77"/>
              </a:rPr>
              <a:t>what we learned (and continue to learn)</a:t>
            </a:r>
          </a:p>
          <a:p>
            <a:pPr algn="ctr"/>
            <a:r>
              <a:rPr lang="en-US" sz="2800" b="1" dirty="0">
                <a:solidFill>
                  <a:srgbClr val="4472AF"/>
                </a:solidFill>
                <a:latin typeface="Montserrat" pitchFamily="2" charset="77"/>
              </a:rPr>
              <a:t>on Mississippi Lake</a:t>
            </a:r>
          </a:p>
        </p:txBody>
      </p:sp>
      <p:sp>
        <p:nvSpPr>
          <p:cNvPr id="15" name="TextBox 14">
            <a:extLst>
              <a:ext uri="{FF2B5EF4-FFF2-40B4-BE49-F238E27FC236}">
                <a16:creationId xmlns:a16="http://schemas.microsoft.com/office/drawing/2014/main" id="{873F00FD-3DF8-F303-49DD-EB0C02C6064C}"/>
              </a:ext>
            </a:extLst>
          </p:cNvPr>
          <p:cNvSpPr txBox="1"/>
          <p:nvPr/>
        </p:nvSpPr>
        <p:spPr>
          <a:xfrm>
            <a:off x="2735033" y="5124167"/>
            <a:ext cx="3891047" cy="707886"/>
          </a:xfrm>
          <a:prstGeom prst="rect">
            <a:avLst/>
          </a:prstGeom>
          <a:noFill/>
        </p:spPr>
        <p:txBody>
          <a:bodyPr wrap="square" rtlCol="0">
            <a:spAutoFit/>
          </a:bodyPr>
          <a:lstStyle/>
          <a:p>
            <a:r>
              <a:rPr lang="en-US" sz="2000" dirty="0">
                <a:latin typeface="Montserrat" pitchFamily="2" charset="77"/>
              </a:rPr>
              <a:t>Rob Bell, President</a:t>
            </a:r>
            <a:r>
              <a:rPr lang="en-US" sz="2000" dirty="0">
                <a:solidFill>
                  <a:srgbClr val="4472AF"/>
                </a:solidFill>
                <a:latin typeface="Montserrat" pitchFamily="2" charset="77"/>
              </a:rPr>
              <a:t>                 </a:t>
            </a:r>
            <a:endParaRPr lang="en-US" sz="2000" dirty="0">
              <a:solidFill>
                <a:srgbClr val="00B0F0"/>
              </a:solidFill>
              <a:latin typeface="Montserrat" pitchFamily="2" charset="77"/>
            </a:endParaRPr>
          </a:p>
          <a:p>
            <a:r>
              <a:rPr lang="en-US" sz="2000" dirty="0">
                <a:latin typeface="Montserrat" pitchFamily="2" charset="77"/>
              </a:rPr>
              <a:t>André Langlois, Secretary</a:t>
            </a:r>
            <a:r>
              <a:rPr lang="en-US" sz="2000" dirty="0">
                <a:solidFill>
                  <a:srgbClr val="4472AF"/>
                </a:solidFill>
                <a:latin typeface="Montserrat" pitchFamily="2" charset="77"/>
              </a:rPr>
              <a:t>    </a:t>
            </a:r>
          </a:p>
        </p:txBody>
      </p:sp>
    </p:spTree>
    <p:extLst>
      <p:ext uri="{BB962C8B-B14F-4D97-AF65-F5344CB8AC3E}">
        <p14:creationId xmlns:p14="http://schemas.microsoft.com/office/powerpoint/2010/main" val="279827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01BF-3A22-507F-8945-664CB35323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FF62AC6-2EDD-0757-C4F6-796DE1B0F87B}"/>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21ABBF4-81ED-9406-1698-D5C958C3E0B8}"/>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30BB211E-5247-DCD6-1561-A8409DF84C09}"/>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1DCC9B1C-A3E0-E317-2CA0-AF1ABC1FBF8C}"/>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10</a:t>
            </a:fld>
            <a:endParaRPr lang="en-US">
              <a:solidFill>
                <a:schemeClr val="bg1"/>
              </a:solidFill>
            </a:endParaRPr>
          </a:p>
        </p:txBody>
      </p:sp>
      <p:sp>
        <p:nvSpPr>
          <p:cNvPr id="2" name="TextBox 1">
            <a:extLst>
              <a:ext uri="{FF2B5EF4-FFF2-40B4-BE49-F238E27FC236}">
                <a16:creationId xmlns:a16="http://schemas.microsoft.com/office/drawing/2014/main" id="{BA7CC549-CEDA-806E-F873-66A0B36A643D}"/>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0A30F44D-B297-0478-4E85-08570610FE32}"/>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pic>
        <p:nvPicPr>
          <p:cNvPr id="12" name="Picture 11">
            <a:extLst>
              <a:ext uri="{FF2B5EF4-FFF2-40B4-BE49-F238E27FC236}">
                <a16:creationId xmlns:a16="http://schemas.microsoft.com/office/drawing/2014/main" id="{C9D177FD-276B-A27E-D27F-27D187E631DD}"/>
              </a:ext>
            </a:extLst>
          </p:cNvPr>
          <p:cNvPicPr>
            <a:picLocks noChangeAspect="1"/>
          </p:cNvPicPr>
          <p:nvPr/>
        </p:nvPicPr>
        <p:blipFill>
          <a:blip r:embed="rId4"/>
          <a:stretch>
            <a:fillRect/>
          </a:stretch>
        </p:blipFill>
        <p:spPr>
          <a:xfrm>
            <a:off x="848601" y="1288341"/>
            <a:ext cx="3371850" cy="4339695"/>
          </a:xfrm>
          <a:prstGeom prst="rect">
            <a:avLst/>
          </a:prstGeom>
        </p:spPr>
      </p:pic>
      <p:pic>
        <p:nvPicPr>
          <p:cNvPr id="15" name="Picture 14">
            <a:extLst>
              <a:ext uri="{FF2B5EF4-FFF2-40B4-BE49-F238E27FC236}">
                <a16:creationId xmlns:a16="http://schemas.microsoft.com/office/drawing/2014/main" id="{F09B0E08-BCFC-48E9-20B9-33F5D340F930}"/>
              </a:ext>
            </a:extLst>
          </p:cNvPr>
          <p:cNvPicPr>
            <a:picLocks noChangeAspect="1"/>
          </p:cNvPicPr>
          <p:nvPr/>
        </p:nvPicPr>
        <p:blipFill>
          <a:blip r:embed="rId5"/>
          <a:stretch>
            <a:fillRect/>
          </a:stretch>
        </p:blipFill>
        <p:spPr>
          <a:xfrm>
            <a:off x="4923551" y="1317419"/>
            <a:ext cx="3371850" cy="4297456"/>
          </a:xfrm>
          <a:prstGeom prst="rect">
            <a:avLst/>
          </a:prstGeom>
        </p:spPr>
      </p:pic>
      <p:sp>
        <p:nvSpPr>
          <p:cNvPr id="16" name="Title 1">
            <a:extLst>
              <a:ext uri="{FF2B5EF4-FFF2-40B4-BE49-F238E27FC236}">
                <a16:creationId xmlns:a16="http://schemas.microsoft.com/office/drawing/2014/main" id="{EAFCF30C-021C-36D7-A148-93842E5EE21D}"/>
              </a:ext>
            </a:extLst>
          </p:cNvPr>
          <p:cNvSpPr txBox="1">
            <a:spLocks/>
          </p:cNvSpPr>
          <p:nvPr/>
        </p:nvSpPr>
        <p:spPr>
          <a:xfrm>
            <a:off x="1834502" y="5760616"/>
            <a:ext cx="1400047" cy="393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000" dirty="0">
                <a:solidFill>
                  <a:srgbClr val="4472AF"/>
                </a:solidFill>
                <a:latin typeface="Montserrat" pitchFamily="2" charset="77"/>
                <a:cs typeface="ＭＳ Ｐゴシック" charset="0"/>
              </a:rPr>
              <a:t>2015</a:t>
            </a:r>
            <a:endParaRPr lang="en-CA" sz="2000" dirty="0">
              <a:solidFill>
                <a:srgbClr val="4472AF"/>
              </a:solidFill>
              <a:latin typeface="Montserrat" pitchFamily="2" charset="77"/>
              <a:cs typeface="ＭＳ Ｐゴシック" charset="0"/>
            </a:endParaRPr>
          </a:p>
        </p:txBody>
      </p:sp>
      <p:sp>
        <p:nvSpPr>
          <p:cNvPr id="17" name="Title 1">
            <a:extLst>
              <a:ext uri="{FF2B5EF4-FFF2-40B4-BE49-F238E27FC236}">
                <a16:creationId xmlns:a16="http://schemas.microsoft.com/office/drawing/2014/main" id="{83BAB8B0-3AB7-9075-D985-7565D5169BE8}"/>
              </a:ext>
            </a:extLst>
          </p:cNvPr>
          <p:cNvSpPr txBox="1">
            <a:spLocks/>
          </p:cNvSpPr>
          <p:nvPr/>
        </p:nvSpPr>
        <p:spPr>
          <a:xfrm>
            <a:off x="6151626" y="5760616"/>
            <a:ext cx="1400047" cy="393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000" dirty="0">
                <a:solidFill>
                  <a:srgbClr val="4472AF"/>
                </a:solidFill>
                <a:latin typeface="Montserrat" pitchFamily="2" charset="77"/>
                <a:cs typeface="ＭＳ Ｐゴシック" charset="0"/>
              </a:rPr>
              <a:t>2021</a:t>
            </a:r>
            <a:endParaRPr lang="en-CA" sz="2000" dirty="0">
              <a:solidFill>
                <a:srgbClr val="4472AF"/>
              </a:solidFill>
              <a:latin typeface="Montserrat" pitchFamily="2" charset="77"/>
              <a:cs typeface="ＭＳ Ｐゴシック" charset="0"/>
            </a:endParaRPr>
          </a:p>
        </p:txBody>
      </p:sp>
      <p:sp>
        <p:nvSpPr>
          <p:cNvPr id="18" name="TextBox 17">
            <a:extLst>
              <a:ext uri="{FF2B5EF4-FFF2-40B4-BE49-F238E27FC236}">
                <a16:creationId xmlns:a16="http://schemas.microsoft.com/office/drawing/2014/main" id="{8CD57FF1-A821-E0A2-27B4-3A1D17E1A1EB}"/>
              </a:ext>
            </a:extLst>
          </p:cNvPr>
          <p:cNvSpPr txBox="1"/>
          <p:nvPr/>
        </p:nvSpPr>
        <p:spPr>
          <a:xfrm>
            <a:off x="3581481" y="182215"/>
            <a:ext cx="2056973" cy="584775"/>
          </a:xfrm>
          <a:prstGeom prst="rect">
            <a:avLst/>
          </a:prstGeom>
          <a:noFill/>
        </p:spPr>
        <p:txBody>
          <a:bodyPr wrap="none" rtlCol="0">
            <a:spAutoFit/>
          </a:bodyPr>
          <a:lstStyle/>
          <a:p>
            <a:r>
              <a:rPr lang="en-US" sz="3200" b="1" dirty="0">
                <a:solidFill>
                  <a:schemeClr val="bg1"/>
                </a:solidFill>
                <a:latin typeface="Montserrat" pitchFamily="2" charset="77"/>
              </a:rPr>
              <a:t>The Plan</a:t>
            </a:r>
          </a:p>
        </p:txBody>
      </p:sp>
    </p:spTree>
    <p:extLst>
      <p:ext uri="{BB962C8B-B14F-4D97-AF65-F5344CB8AC3E}">
        <p14:creationId xmlns:p14="http://schemas.microsoft.com/office/powerpoint/2010/main" val="378570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20-EF3C-077B-52BA-6B82FAEB7D8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1DBBF6-6BC2-5DF9-C7C9-D6F3ED0071DB}"/>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AE25213E-CCCC-4EC8-1FB0-52C23A53FFCB}"/>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60ABCCD3-039F-EFBB-854D-AD678D898AE3}"/>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E2874742-040E-3F30-3630-70F93044E3AB}"/>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11</a:t>
            </a:fld>
            <a:endParaRPr lang="en-US">
              <a:solidFill>
                <a:schemeClr val="bg1"/>
              </a:solidFill>
            </a:endParaRPr>
          </a:p>
        </p:txBody>
      </p:sp>
      <p:sp>
        <p:nvSpPr>
          <p:cNvPr id="2" name="TextBox 1">
            <a:extLst>
              <a:ext uri="{FF2B5EF4-FFF2-40B4-BE49-F238E27FC236}">
                <a16:creationId xmlns:a16="http://schemas.microsoft.com/office/drawing/2014/main" id="{3FA9B4FF-F857-B688-CEE1-C0570A913F4A}"/>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D5A65C03-F619-2563-7C05-0F52114CDF23}"/>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18" name="TextBox 17">
            <a:extLst>
              <a:ext uri="{FF2B5EF4-FFF2-40B4-BE49-F238E27FC236}">
                <a16:creationId xmlns:a16="http://schemas.microsoft.com/office/drawing/2014/main" id="{4D550910-62D3-CE54-140D-7907C3B32419}"/>
              </a:ext>
            </a:extLst>
          </p:cNvPr>
          <p:cNvSpPr txBox="1"/>
          <p:nvPr/>
        </p:nvSpPr>
        <p:spPr>
          <a:xfrm>
            <a:off x="2120815" y="182215"/>
            <a:ext cx="5431295" cy="584775"/>
          </a:xfrm>
          <a:prstGeom prst="rect">
            <a:avLst/>
          </a:prstGeom>
          <a:noFill/>
        </p:spPr>
        <p:txBody>
          <a:bodyPr wrap="none" rtlCol="0">
            <a:spAutoFit/>
          </a:bodyPr>
          <a:lstStyle/>
          <a:p>
            <a:r>
              <a:rPr lang="en-US" sz="3200" b="1" dirty="0">
                <a:solidFill>
                  <a:schemeClr val="bg1"/>
                </a:solidFill>
                <a:latin typeface="Montserrat" pitchFamily="2" charset="77"/>
              </a:rPr>
              <a:t>the Plan on our website </a:t>
            </a:r>
          </a:p>
        </p:txBody>
      </p:sp>
      <p:pic>
        <p:nvPicPr>
          <p:cNvPr id="4" name="Picture 3">
            <a:extLst>
              <a:ext uri="{FF2B5EF4-FFF2-40B4-BE49-F238E27FC236}">
                <a16:creationId xmlns:a16="http://schemas.microsoft.com/office/drawing/2014/main" id="{4C5B8133-185E-E42D-3D46-A9DA091310B4}"/>
              </a:ext>
            </a:extLst>
          </p:cNvPr>
          <p:cNvPicPr>
            <a:picLocks noChangeAspect="1"/>
          </p:cNvPicPr>
          <p:nvPr/>
        </p:nvPicPr>
        <p:blipFill>
          <a:blip r:embed="rId4"/>
          <a:stretch>
            <a:fillRect/>
          </a:stretch>
        </p:blipFill>
        <p:spPr>
          <a:xfrm>
            <a:off x="729054" y="1182698"/>
            <a:ext cx="7772400" cy="4807751"/>
          </a:xfrm>
          <a:prstGeom prst="rect">
            <a:avLst/>
          </a:prstGeom>
        </p:spPr>
      </p:pic>
      <p:sp>
        <p:nvSpPr>
          <p:cNvPr id="5" name="Right Arrow 4">
            <a:extLst>
              <a:ext uri="{FF2B5EF4-FFF2-40B4-BE49-F238E27FC236}">
                <a16:creationId xmlns:a16="http://schemas.microsoft.com/office/drawing/2014/main" id="{DC9E7F68-487E-E377-3E1F-F88302080944}"/>
              </a:ext>
            </a:extLst>
          </p:cNvPr>
          <p:cNvSpPr/>
          <p:nvPr/>
        </p:nvSpPr>
        <p:spPr>
          <a:xfrm rot="18772269">
            <a:off x="261036" y="4161319"/>
            <a:ext cx="1306728" cy="18604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97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8488B-6774-F77C-F866-3B9B7F149D3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35A64BA-6733-2B48-5EB5-95630DF3DF74}"/>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3618693B-3608-04E2-838E-C74DD31A5B4B}"/>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524F2A26-0486-4287-CDF3-4BCC3A8AE604}"/>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B5F613D8-69CB-2EC2-68A4-9655C459BBA7}"/>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12</a:t>
            </a:fld>
            <a:endParaRPr lang="en-US">
              <a:solidFill>
                <a:schemeClr val="bg1"/>
              </a:solidFill>
            </a:endParaRPr>
          </a:p>
        </p:txBody>
      </p:sp>
      <p:sp>
        <p:nvSpPr>
          <p:cNvPr id="2" name="TextBox 1">
            <a:extLst>
              <a:ext uri="{FF2B5EF4-FFF2-40B4-BE49-F238E27FC236}">
                <a16:creationId xmlns:a16="http://schemas.microsoft.com/office/drawing/2014/main" id="{79CB4C05-8D1C-D171-22C3-3516481C307A}"/>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1D475510-12CB-C6EA-1010-FC4A2C132398}"/>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extBox 2">
            <a:extLst>
              <a:ext uri="{FF2B5EF4-FFF2-40B4-BE49-F238E27FC236}">
                <a16:creationId xmlns:a16="http://schemas.microsoft.com/office/drawing/2014/main" id="{D857591D-2AC8-EFA9-729F-5533A4680E10}"/>
              </a:ext>
            </a:extLst>
          </p:cNvPr>
          <p:cNvSpPr txBox="1"/>
          <p:nvPr/>
        </p:nvSpPr>
        <p:spPr>
          <a:xfrm>
            <a:off x="3452771" y="171162"/>
            <a:ext cx="1980029" cy="584775"/>
          </a:xfrm>
          <a:prstGeom prst="rect">
            <a:avLst/>
          </a:prstGeom>
          <a:noFill/>
        </p:spPr>
        <p:txBody>
          <a:bodyPr wrap="none" rtlCol="0">
            <a:spAutoFit/>
          </a:bodyPr>
          <a:lstStyle/>
          <a:p>
            <a:r>
              <a:rPr lang="en-US" sz="3200" b="1" dirty="0">
                <a:solidFill>
                  <a:schemeClr val="bg1"/>
                </a:solidFill>
                <a:latin typeface="Montserrat" pitchFamily="2" charset="77"/>
              </a:rPr>
              <a:t>Benefits</a:t>
            </a:r>
          </a:p>
        </p:txBody>
      </p:sp>
      <p:sp>
        <p:nvSpPr>
          <p:cNvPr id="5" name="Content Placeholder 2">
            <a:extLst>
              <a:ext uri="{FF2B5EF4-FFF2-40B4-BE49-F238E27FC236}">
                <a16:creationId xmlns:a16="http://schemas.microsoft.com/office/drawing/2014/main" id="{5325428F-C2E9-1310-12ED-91292E76014E}"/>
              </a:ext>
            </a:extLst>
          </p:cNvPr>
          <p:cNvSpPr txBox="1">
            <a:spLocks/>
          </p:cNvSpPr>
          <p:nvPr/>
        </p:nvSpPr>
        <p:spPr>
          <a:xfrm>
            <a:off x="476250" y="1321991"/>
            <a:ext cx="8362950" cy="4716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SzPct val="120000"/>
              <a:defRPr/>
            </a:pPr>
            <a:r>
              <a:rPr lang="en-CA" sz="2000" b="1" dirty="0">
                <a:solidFill>
                  <a:srgbClr val="4472AF"/>
                </a:solidFill>
                <a:latin typeface="Montserrat" pitchFamily="2" charset="77"/>
                <a:ea typeface="Arial" charset="0"/>
                <a:cs typeface="Arial" charset="0"/>
              </a:rPr>
              <a:t>Create and/or strengthen the social network:</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increase Membership in the Association</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attract Volunteers </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build cooperation from the Lake Community</a:t>
            </a:r>
          </a:p>
          <a:p>
            <a:pPr>
              <a:buClr>
                <a:schemeClr val="accent2">
                  <a:lumMod val="75000"/>
                </a:schemeClr>
              </a:buClr>
              <a:buSzPct val="120000"/>
              <a:defRPr/>
            </a:pPr>
            <a:r>
              <a:rPr lang="en-CA" sz="2000" b="1" dirty="0">
                <a:solidFill>
                  <a:srgbClr val="4472AF"/>
                </a:solidFill>
                <a:latin typeface="Montserrat" pitchFamily="2" charset="77"/>
                <a:ea typeface="Arial" charset="0"/>
                <a:cs typeface="Arial" charset="0"/>
              </a:rPr>
              <a:t>Align efforts with partners:</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MVCA, Watersheds Canada	</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Other NFP Associations (FOCA, MVFN)</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Municipal Councils</a:t>
            </a:r>
          </a:p>
          <a:p>
            <a:pPr>
              <a:buClr>
                <a:schemeClr val="accent2">
                  <a:lumMod val="75000"/>
                </a:schemeClr>
              </a:buClr>
              <a:buSzPct val="120000"/>
              <a:defRPr/>
            </a:pPr>
            <a:r>
              <a:rPr lang="en-CA" sz="2000" b="1" dirty="0">
                <a:solidFill>
                  <a:srgbClr val="4472AF"/>
                </a:solidFill>
                <a:latin typeface="Montserrat" pitchFamily="2" charset="77"/>
                <a:ea typeface="Arial" charset="0"/>
                <a:cs typeface="Arial" charset="0"/>
              </a:rPr>
              <a:t>Use valuable resources more effectively and efficiently:</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volunteers, funding</a:t>
            </a:r>
          </a:p>
          <a:p>
            <a:pPr>
              <a:buClr>
                <a:schemeClr val="accent2">
                  <a:lumMod val="75000"/>
                </a:schemeClr>
              </a:buClr>
              <a:buSzPct val="120000"/>
              <a:defRPr/>
            </a:pPr>
            <a:r>
              <a:rPr lang="en-CA" sz="2000" b="1" dirty="0">
                <a:solidFill>
                  <a:srgbClr val="4472AF"/>
                </a:solidFill>
                <a:latin typeface="Montserrat" pitchFamily="2" charset="77"/>
                <a:ea typeface="Arial" charset="0"/>
                <a:cs typeface="Arial" charset="0"/>
              </a:rPr>
              <a:t>Gain credibility and recognition</a:t>
            </a:r>
            <a:r>
              <a:rPr lang="en-CA" sz="2000" dirty="0">
                <a:solidFill>
                  <a:srgbClr val="4472AF"/>
                </a:solidFill>
                <a:latin typeface="Montserrat" pitchFamily="2" charset="77"/>
                <a:ea typeface="Arial" charset="0"/>
                <a:cs typeface="Arial" charset="0"/>
              </a:rPr>
              <a:t>:</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when advocating on behalf of the lake community</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ea typeface="Arial" charset="0"/>
                <a:cs typeface="Arial" charset="0"/>
              </a:rPr>
              <a:t>when seeking membership and financial support</a:t>
            </a:r>
          </a:p>
        </p:txBody>
      </p:sp>
    </p:spTree>
    <p:extLst>
      <p:ext uri="{BB962C8B-B14F-4D97-AF65-F5344CB8AC3E}">
        <p14:creationId xmlns:p14="http://schemas.microsoft.com/office/powerpoint/2010/main" val="110347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F921-211A-1677-A220-CBE7D18F478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82B123-EB9B-9F8E-F03E-8CEAE2E79613}"/>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71814AD-2F3C-C7F0-EB23-90F2C0C037B3}"/>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C67BFDD8-6F5C-E417-A383-BF8CF14CC060}"/>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5254D7D0-3BC2-0525-4B70-CE369C3837D6}"/>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13</a:t>
            </a:fld>
            <a:endParaRPr lang="en-US">
              <a:solidFill>
                <a:schemeClr val="bg1"/>
              </a:solidFill>
            </a:endParaRPr>
          </a:p>
        </p:txBody>
      </p:sp>
      <p:sp>
        <p:nvSpPr>
          <p:cNvPr id="2" name="TextBox 1">
            <a:extLst>
              <a:ext uri="{FF2B5EF4-FFF2-40B4-BE49-F238E27FC236}">
                <a16:creationId xmlns:a16="http://schemas.microsoft.com/office/drawing/2014/main" id="{E1501B5A-94CD-4706-F1CE-6390487891E3}"/>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97B58D56-443A-F01D-19BD-777244225283}"/>
              </a:ext>
            </a:extLst>
          </p:cNvPr>
          <p:cNvSpPr txBox="1"/>
          <p:nvPr/>
        </p:nvSpPr>
        <p:spPr>
          <a:xfrm>
            <a:off x="2800431" y="182215"/>
            <a:ext cx="4019049" cy="584775"/>
          </a:xfrm>
          <a:prstGeom prst="rect">
            <a:avLst/>
          </a:prstGeom>
          <a:noFill/>
        </p:spPr>
        <p:txBody>
          <a:bodyPr wrap="none" rtlCol="0">
            <a:spAutoFit/>
          </a:bodyPr>
          <a:lstStyle/>
          <a:p>
            <a:r>
              <a:rPr lang="en-US" sz="3200" b="1" dirty="0">
                <a:solidFill>
                  <a:schemeClr val="bg1"/>
                </a:solidFill>
                <a:latin typeface="Montserrat" pitchFamily="2" charset="77"/>
              </a:rPr>
              <a:t>Lessons Learned </a:t>
            </a:r>
          </a:p>
        </p:txBody>
      </p:sp>
      <p:sp>
        <p:nvSpPr>
          <p:cNvPr id="13" name="TextBox 12">
            <a:extLst>
              <a:ext uri="{FF2B5EF4-FFF2-40B4-BE49-F238E27FC236}">
                <a16:creationId xmlns:a16="http://schemas.microsoft.com/office/drawing/2014/main" id="{8B7244A2-940D-9EA7-EA35-C7CBBC707A8C}"/>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Content Placeholder 2">
            <a:extLst>
              <a:ext uri="{FF2B5EF4-FFF2-40B4-BE49-F238E27FC236}">
                <a16:creationId xmlns:a16="http://schemas.microsoft.com/office/drawing/2014/main" id="{30CC0616-B322-8F84-4F83-FBE86EB08616}"/>
              </a:ext>
            </a:extLst>
          </p:cNvPr>
          <p:cNvSpPr txBox="1">
            <a:spLocks/>
          </p:cNvSpPr>
          <p:nvPr/>
        </p:nvSpPr>
        <p:spPr>
          <a:xfrm>
            <a:off x="1104408" y="1057939"/>
            <a:ext cx="7291448" cy="5344496"/>
          </a:xfrm>
          <a:prstGeom prst="rect">
            <a:avLst/>
          </a:prstGeom>
        </p:spPr>
        <p:txBody>
          <a:bodyPr/>
          <a:lstStyle>
            <a:lvl1pPr marL="0" indent="0" algn="ctr" rtl="0" eaLnBrk="0" fontAlgn="base" hangingPunct="0">
              <a:spcBef>
                <a:spcPct val="20000"/>
              </a:spcBef>
              <a:spcAft>
                <a:spcPct val="0"/>
              </a:spcAft>
              <a:buClr>
                <a:srgbClr val="E2B449"/>
              </a:buClr>
              <a:buSzPct val="120000"/>
              <a:buFontTx/>
              <a:buNone/>
              <a:defRPr sz="32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E2B449"/>
              </a:buClr>
              <a:buFont typeface="Tahoma" charset="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rgbClr val="E2B449"/>
              </a:buClr>
              <a:buSzPct val="12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rgbClr val="E2B449"/>
              </a:buClr>
              <a:buFont typeface="Tahoma" charset="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rgbClr val="E2B449"/>
              </a:buClr>
              <a:buSzPct val="80000"/>
              <a:buFont typeface="Wingdings" charset="2"/>
              <a:buChar char="v"/>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manage </a:t>
            </a:r>
            <a:r>
              <a:rPr lang="en-CA" sz="2000" b="1" kern="0" dirty="0">
                <a:solidFill>
                  <a:srgbClr val="4472AF"/>
                </a:solidFill>
                <a:effectLst>
                  <a:outerShdw sx="1000" sy="1000" algn="tl">
                    <a:srgbClr val="000000"/>
                  </a:outerShdw>
                </a:effectLst>
                <a:latin typeface="Montserrat" pitchFamily="2" charset="77"/>
              </a:rPr>
              <a:t>Perception</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develop realistic </a:t>
            </a:r>
            <a:r>
              <a:rPr lang="en-CA" sz="2000" b="1" kern="0" dirty="0">
                <a:solidFill>
                  <a:srgbClr val="4472AF"/>
                </a:solidFill>
                <a:effectLst>
                  <a:outerShdw sx="1000" sy="1000" algn="tl">
                    <a:srgbClr val="000000"/>
                  </a:outerShdw>
                </a:effectLst>
                <a:latin typeface="Montserrat" pitchFamily="2" charset="77"/>
              </a:rPr>
              <a:t>Goals</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recruit </a:t>
            </a:r>
            <a:r>
              <a:rPr lang="en-CA" sz="2000" b="1" kern="0" dirty="0">
                <a:solidFill>
                  <a:srgbClr val="4472AF"/>
                </a:solidFill>
                <a:effectLst>
                  <a:outerShdw sx="1000" sy="1000" algn="tl">
                    <a:srgbClr val="000000"/>
                  </a:outerShdw>
                </a:effectLst>
                <a:latin typeface="Montserrat" pitchFamily="2" charset="77"/>
              </a:rPr>
              <a:t>Champions / Volunteers</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seek </a:t>
            </a:r>
            <a:r>
              <a:rPr lang="en-CA" sz="2000" b="1" kern="0" dirty="0">
                <a:solidFill>
                  <a:srgbClr val="4472AF"/>
                </a:solidFill>
                <a:effectLst>
                  <a:outerShdw sx="1000" sy="1000" algn="tl">
                    <a:srgbClr val="000000"/>
                  </a:outerShdw>
                </a:effectLst>
                <a:latin typeface="Montserrat" pitchFamily="2" charset="77"/>
              </a:rPr>
              <a:t>Professional Assistance </a:t>
            </a:r>
            <a:r>
              <a:rPr lang="en-CA" sz="2000" kern="0" dirty="0">
                <a:solidFill>
                  <a:srgbClr val="4472AF"/>
                </a:solidFill>
                <a:effectLst>
                  <a:outerShdw sx="1000" sy="1000" algn="tl">
                    <a:srgbClr val="000000"/>
                  </a:outerShdw>
                </a:effectLst>
                <a:latin typeface="Montserrat" pitchFamily="2" charset="77"/>
              </a:rPr>
              <a:t>(MVCA, Consultant)</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seek </a:t>
            </a:r>
            <a:r>
              <a:rPr lang="en-CA" sz="2000" b="1" kern="0" dirty="0">
                <a:solidFill>
                  <a:srgbClr val="4472AF"/>
                </a:solidFill>
                <a:effectLst>
                  <a:outerShdw sx="1000" sy="1000" algn="tl">
                    <a:srgbClr val="000000"/>
                  </a:outerShdw>
                </a:effectLst>
                <a:latin typeface="Montserrat" pitchFamily="2" charset="77"/>
              </a:rPr>
              <a:t>Funding</a:t>
            </a:r>
            <a:r>
              <a:rPr lang="en-CA" sz="2000" kern="0" dirty="0">
                <a:solidFill>
                  <a:srgbClr val="4472AF"/>
                </a:solidFill>
                <a:effectLst>
                  <a:outerShdw sx="1000" sy="1000" algn="tl">
                    <a:srgbClr val="000000"/>
                  </a:outerShdw>
                </a:effectLst>
                <a:latin typeface="Montserrat" pitchFamily="2" charset="77"/>
              </a:rPr>
              <a:t> from several sources</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allow plenty of </a:t>
            </a:r>
            <a:r>
              <a:rPr lang="en-CA" sz="2000" b="1" kern="0" dirty="0">
                <a:solidFill>
                  <a:srgbClr val="4472AF"/>
                </a:solidFill>
                <a:effectLst>
                  <a:outerShdw sx="1000" sy="1000" algn="tl">
                    <a:srgbClr val="000000"/>
                  </a:outerShdw>
                </a:effectLst>
                <a:latin typeface="Montserrat" pitchFamily="2" charset="77"/>
              </a:rPr>
              <a:t>Time</a:t>
            </a:r>
            <a:r>
              <a:rPr lang="en-CA" sz="2000" kern="0" dirty="0">
                <a:solidFill>
                  <a:srgbClr val="4472AF"/>
                </a:solidFill>
                <a:effectLst>
                  <a:outerShdw sx="1000" sy="1000" algn="tl">
                    <a:srgbClr val="000000"/>
                  </a:outerShdw>
                </a:effectLst>
                <a:latin typeface="Montserrat" pitchFamily="2" charset="77"/>
              </a:rPr>
              <a:t> / exercise plenty of  </a:t>
            </a:r>
            <a:r>
              <a:rPr lang="en-CA" sz="2000" b="1" kern="0" dirty="0">
                <a:solidFill>
                  <a:srgbClr val="4472AF"/>
                </a:solidFill>
                <a:effectLst>
                  <a:outerShdw sx="1000" sy="1000" algn="tl">
                    <a:srgbClr val="000000"/>
                  </a:outerShdw>
                </a:effectLst>
                <a:latin typeface="Montserrat" pitchFamily="2" charset="77"/>
              </a:rPr>
              <a:t>Patience</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maintain </a:t>
            </a:r>
            <a:r>
              <a:rPr lang="en-CA" sz="2000" b="1" kern="0" dirty="0">
                <a:solidFill>
                  <a:srgbClr val="4472AF"/>
                </a:solidFill>
                <a:effectLst>
                  <a:outerShdw sx="1000" sy="1000" algn="tl">
                    <a:srgbClr val="000000"/>
                  </a:outerShdw>
                </a:effectLst>
                <a:latin typeface="Montserrat" pitchFamily="2" charset="77"/>
              </a:rPr>
              <a:t>Momentum / Perseverance</a:t>
            </a:r>
            <a:r>
              <a:rPr lang="en-CA" sz="2000" kern="0" dirty="0">
                <a:solidFill>
                  <a:srgbClr val="4472AF"/>
                </a:solidFill>
                <a:effectLst>
                  <a:outerShdw sx="1000" sy="1000" algn="tl">
                    <a:srgbClr val="000000"/>
                  </a:outerShdw>
                </a:effectLst>
                <a:latin typeface="Montserrat" pitchFamily="2" charset="77"/>
              </a:rPr>
              <a:t>    </a:t>
            </a:r>
          </a:p>
          <a:p>
            <a:pPr marL="342900" indent="-342900" algn="l">
              <a:lnSpc>
                <a:spcPct val="150000"/>
              </a:lnSpc>
              <a:buClr>
                <a:schemeClr val="accent2">
                  <a:lumMod val="75000"/>
                </a:schemeClr>
              </a:buClr>
              <a:buFont typeface="Arial" charset="0"/>
              <a:buChar char="•"/>
              <a:defRPr/>
            </a:pPr>
            <a:r>
              <a:rPr lang="en-CA" sz="2000" b="1" kern="0" dirty="0">
                <a:solidFill>
                  <a:srgbClr val="4472AF"/>
                </a:solidFill>
                <a:effectLst>
                  <a:outerShdw sx="1000" sy="1000" algn="tl">
                    <a:srgbClr val="000000"/>
                  </a:outerShdw>
                </a:effectLst>
                <a:latin typeface="Montserrat" pitchFamily="2" charset="77"/>
              </a:rPr>
              <a:t>Consult, Consult, Consult</a:t>
            </a:r>
          </a:p>
          <a:p>
            <a:pPr marL="342900" indent="-342900" algn="l">
              <a:lnSpc>
                <a:spcPct val="150000"/>
              </a:lnSpc>
              <a:buClr>
                <a:schemeClr val="accent2">
                  <a:lumMod val="75000"/>
                </a:schemeClr>
              </a:buClr>
              <a:buFont typeface="Arial" charset="0"/>
              <a:buChar char="•"/>
              <a:defRPr/>
            </a:pPr>
            <a:r>
              <a:rPr lang="en-CA" sz="2000" b="1" kern="0" dirty="0">
                <a:solidFill>
                  <a:srgbClr val="4472AF"/>
                </a:solidFill>
                <a:effectLst>
                  <a:outerShdw sx="1000" sy="1000" algn="tl">
                    <a:srgbClr val="000000"/>
                  </a:outerShdw>
                </a:effectLst>
                <a:latin typeface="Montserrat" pitchFamily="2" charset="77"/>
              </a:rPr>
              <a:t>Communicate, Communicate, Communicate</a:t>
            </a:r>
          </a:p>
          <a:p>
            <a:pPr marL="342900" indent="-342900" algn="l">
              <a:lnSpc>
                <a:spcPct val="150000"/>
              </a:lnSpc>
              <a:buClr>
                <a:schemeClr val="accent2">
                  <a:lumMod val="75000"/>
                </a:schemeClr>
              </a:buClr>
              <a:buFont typeface="Arial" charset="0"/>
              <a:buChar char="•"/>
              <a:defRPr/>
            </a:pPr>
            <a:r>
              <a:rPr lang="en-CA" sz="2000" kern="0" dirty="0">
                <a:solidFill>
                  <a:srgbClr val="4472AF"/>
                </a:solidFill>
                <a:effectLst>
                  <a:outerShdw sx="1000" sy="1000" algn="tl">
                    <a:srgbClr val="000000"/>
                  </a:outerShdw>
                </a:effectLst>
                <a:latin typeface="Montserrat" pitchFamily="2" charset="77"/>
              </a:rPr>
              <a:t>the Plan is a </a:t>
            </a:r>
            <a:r>
              <a:rPr lang="en-CA" sz="2000" b="1" kern="0" dirty="0">
                <a:solidFill>
                  <a:srgbClr val="4472AF"/>
                </a:solidFill>
                <a:effectLst>
                  <a:outerShdw sx="1000" sy="1000" algn="tl">
                    <a:srgbClr val="000000"/>
                  </a:outerShdw>
                </a:effectLst>
                <a:latin typeface="Montserrat" pitchFamily="2" charset="77"/>
              </a:rPr>
              <a:t>tool, not an end state</a:t>
            </a:r>
          </a:p>
        </p:txBody>
      </p:sp>
    </p:spTree>
    <p:extLst>
      <p:ext uri="{BB962C8B-B14F-4D97-AF65-F5344CB8AC3E}">
        <p14:creationId xmlns:p14="http://schemas.microsoft.com/office/powerpoint/2010/main" val="367613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6AA0-375F-FBE0-DF4D-8CE19A9202B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108050E-8611-0C64-B9A6-BA33B9F7DCFD}"/>
              </a:ext>
            </a:extLst>
          </p:cNvPr>
          <p:cNvSpPr/>
          <p:nvPr/>
        </p:nvSpPr>
        <p:spPr>
          <a:xfrm>
            <a:off x="0" y="15338"/>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59329286-9D22-22E9-9D5E-17F2FA09AF74}"/>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74C31A0B-9F02-0E4A-3CBE-2BDA65A2910F}"/>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279BDC0C-84DE-54B3-03D9-F8ABE6CD5FEC}"/>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14</a:t>
            </a:fld>
            <a:endParaRPr lang="en-US">
              <a:solidFill>
                <a:schemeClr val="bg1"/>
              </a:solidFill>
            </a:endParaRPr>
          </a:p>
        </p:txBody>
      </p:sp>
      <p:sp>
        <p:nvSpPr>
          <p:cNvPr id="2" name="TextBox 1">
            <a:extLst>
              <a:ext uri="{FF2B5EF4-FFF2-40B4-BE49-F238E27FC236}">
                <a16:creationId xmlns:a16="http://schemas.microsoft.com/office/drawing/2014/main" id="{03E5716B-47C3-6A09-564D-5162A8F9F55A}"/>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8F409FB8-C19E-49D4-3CFD-40C6A2F6DA32}"/>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itle 1">
            <a:extLst>
              <a:ext uri="{FF2B5EF4-FFF2-40B4-BE49-F238E27FC236}">
                <a16:creationId xmlns:a16="http://schemas.microsoft.com/office/drawing/2014/main" id="{B9CA650A-DCF7-68CC-692B-F73E636BE427}"/>
              </a:ext>
            </a:extLst>
          </p:cNvPr>
          <p:cNvSpPr txBox="1">
            <a:spLocks/>
          </p:cNvSpPr>
          <p:nvPr/>
        </p:nvSpPr>
        <p:spPr>
          <a:xfrm>
            <a:off x="2390063" y="210142"/>
            <a:ext cx="4363873" cy="774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CA" sz="3200" b="1" dirty="0">
                <a:solidFill>
                  <a:schemeClr val="bg1"/>
                </a:solidFill>
                <a:latin typeface="Montserrat" pitchFamily="2" charset="77"/>
                <a:ea typeface="Arial" charset="0"/>
                <a:cs typeface="Arial" charset="0"/>
              </a:rPr>
              <a:t>In summary</a:t>
            </a:r>
          </a:p>
        </p:txBody>
      </p:sp>
      <p:sp>
        <p:nvSpPr>
          <p:cNvPr id="5" name="Content Placeholder 2">
            <a:extLst>
              <a:ext uri="{FF2B5EF4-FFF2-40B4-BE49-F238E27FC236}">
                <a16:creationId xmlns:a16="http://schemas.microsoft.com/office/drawing/2014/main" id="{D318CBC7-F7D2-C784-A89D-67BEBFC63A0E}"/>
              </a:ext>
            </a:extLst>
          </p:cNvPr>
          <p:cNvSpPr txBox="1">
            <a:spLocks/>
          </p:cNvSpPr>
          <p:nvPr/>
        </p:nvSpPr>
        <p:spPr>
          <a:xfrm>
            <a:off x="574674" y="1460555"/>
            <a:ext cx="6276975" cy="607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CA" b="1" dirty="0">
                <a:solidFill>
                  <a:srgbClr val="4472AF"/>
                </a:solidFill>
                <a:latin typeface="Montserrat" pitchFamily="2" charset="77"/>
                <a:ea typeface="Arial" charset="0"/>
                <a:cs typeface="Arial" charset="0"/>
              </a:rPr>
              <a:t>Developing our Lake Plan was...</a:t>
            </a:r>
          </a:p>
        </p:txBody>
      </p:sp>
      <p:sp>
        <p:nvSpPr>
          <p:cNvPr id="7" name="TextBox 6">
            <a:extLst>
              <a:ext uri="{FF2B5EF4-FFF2-40B4-BE49-F238E27FC236}">
                <a16:creationId xmlns:a16="http://schemas.microsoft.com/office/drawing/2014/main" id="{45BA8413-04EE-B68A-5A14-F09650CFB160}"/>
              </a:ext>
            </a:extLst>
          </p:cNvPr>
          <p:cNvSpPr txBox="1"/>
          <p:nvPr/>
        </p:nvSpPr>
        <p:spPr>
          <a:xfrm>
            <a:off x="1193799" y="2459504"/>
            <a:ext cx="6809663" cy="1938992"/>
          </a:xfrm>
          <a:prstGeom prst="rect">
            <a:avLst/>
          </a:prstGeom>
          <a:noFill/>
        </p:spPr>
        <p:txBody>
          <a:bodyPr wrap="square" rtlCol="0">
            <a:spAutoFit/>
          </a:bodyPr>
          <a:lstStyle/>
          <a:p>
            <a:r>
              <a:rPr lang="en-US" sz="2400">
                <a:latin typeface="Montserrat" pitchFamily="2" charset="77"/>
                <a:ea typeface="Arial" charset="0"/>
                <a:cs typeface="Arial" charset="0"/>
              </a:rPr>
              <a:t>quite </a:t>
            </a:r>
            <a:r>
              <a:rPr lang="en-US" sz="2400" dirty="0">
                <a:latin typeface="Montserrat" pitchFamily="2" charset="77"/>
                <a:ea typeface="Arial" charset="0"/>
                <a:cs typeface="Arial" charset="0"/>
              </a:rPr>
              <a:t>a bit of work, but the results have been invaluable in progressing the MLA’s activities in a coherent, effective, and affordable manner.  Therefore, the benefits of developing a Plan were </a:t>
            </a:r>
          </a:p>
        </p:txBody>
      </p:sp>
      <p:sp>
        <p:nvSpPr>
          <p:cNvPr id="10" name="Content Placeholder 2">
            <a:extLst>
              <a:ext uri="{FF2B5EF4-FFF2-40B4-BE49-F238E27FC236}">
                <a16:creationId xmlns:a16="http://schemas.microsoft.com/office/drawing/2014/main" id="{DB6F936E-95AD-88A2-369E-52EAB66CC8BB}"/>
              </a:ext>
            </a:extLst>
          </p:cNvPr>
          <p:cNvSpPr txBox="1">
            <a:spLocks/>
          </p:cNvSpPr>
          <p:nvPr/>
        </p:nvSpPr>
        <p:spPr>
          <a:xfrm>
            <a:off x="2351963" y="4886086"/>
            <a:ext cx="6019800" cy="927100"/>
          </a:xfrm>
          <a:prstGeom prst="rect">
            <a:avLst/>
          </a:prstGeom>
        </p:spPr>
        <p:txBody>
          <a:bodyPr/>
          <a:lstStyle>
            <a:lvl1pPr marL="342900" indent="-342900" algn="l" rtl="0" eaLnBrk="0" fontAlgn="base" hangingPunct="0">
              <a:spcBef>
                <a:spcPct val="20000"/>
              </a:spcBef>
              <a:spcAft>
                <a:spcPct val="0"/>
              </a:spcAft>
              <a:buClr>
                <a:srgbClr val="E2B449"/>
              </a:buClr>
              <a:buSzPct val="120000"/>
              <a:buChar char="•"/>
              <a:defRPr sz="32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E2B449"/>
              </a:buClr>
              <a:buFont typeface="Tahoma" charset="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rgbClr val="E2B449"/>
              </a:buClr>
              <a:buSzPct val="12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rgbClr val="E2B449"/>
              </a:buClr>
              <a:buFont typeface="Tahoma" charset="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rgbClr val="E2B449"/>
              </a:buClr>
              <a:buSzPct val="80000"/>
              <a:buFont typeface="Wingdings" charset="2"/>
              <a:buChar char="v"/>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buFontTx/>
              <a:buNone/>
              <a:defRPr/>
            </a:pPr>
            <a:r>
              <a:rPr lang="en-CA" sz="2800" b="1" kern="0" dirty="0">
                <a:solidFill>
                  <a:srgbClr val="4472AF"/>
                </a:solidFill>
                <a:effectLst>
                  <a:outerShdw dir="5400000" algn="tl">
                    <a:srgbClr val="000000">
                      <a:alpha val="43137"/>
                    </a:srgbClr>
                  </a:outerShdw>
                </a:effectLst>
                <a:latin typeface="Montserrat" pitchFamily="2" charset="77"/>
                <a:ea typeface="Arial" charset="0"/>
                <a:cs typeface="Arial" charset="0"/>
              </a:rPr>
              <a:t>... well worth the effort!</a:t>
            </a:r>
          </a:p>
        </p:txBody>
      </p:sp>
    </p:spTree>
    <p:extLst>
      <p:ext uri="{BB962C8B-B14F-4D97-AF65-F5344CB8AC3E}">
        <p14:creationId xmlns:p14="http://schemas.microsoft.com/office/powerpoint/2010/main" val="192848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69A13-0C8A-21AB-7448-FD4FD6EC0A4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D6D9DB4-B083-9D13-59E9-B8BA6D833A7E}"/>
              </a:ext>
            </a:extLst>
          </p:cNvPr>
          <p:cNvSpPr txBox="1"/>
          <p:nvPr/>
        </p:nvSpPr>
        <p:spPr>
          <a:xfrm>
            <a:off x="3176998" y="116775"/>
            <a:ext cx="2685351" cy="5386090"/>
          </a:xfrm>
          <a:prstGeom prst="rect">
            <a:avLst/>
          </a:prstGeom>
          <a:noFill/>
        </p:spPr>
        <p:txBody>
          <a:bodyPr wrap="none" rtlCol="0">
            <a:spAutoFit/>
          </a:bodyPr>
          <a:lstStyle/>
          <a:p>
            <a:r>
              <a:rPr lang="en-US" sz="34400" dirty="0">
                <a:solidFill>
                  <a:schemeClr val="accent5">
                    <a:lumMod val="20000"/>
                    <a:lumOff val="80000"/>
                  </a:schemeClr>
                </a:solidFill>
                <a:latin typeface="Arial" panose="020B0604020202020204" pitchFamily="34" charset="0"/>
                <a:ea typeface="Verdana" panose="020B060403050404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FA98B703-ED96-7ADF-5063-F40D54FF4C9E}"/>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DF607575-470F-FB05-11E5-6C3EFDF620AF}"/>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B757FED0-4EAE-005E-95CD-B1C613A247BF}"/>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29C6D537-8830-F6B3-2802-31134744BFFD}"/>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15</a:t>
            </a:fld>
            <a:endParaRPr lang="en-US">
              <a:solidFill>
                <a:schemeClr val="bg1"/>
              </a:solidFill>
            </a:endParaRPr>
          </a:p>
        </p:txBody>
      </p:sp>
      <p:sp>
        <p:nvSpPr>
          <p:cNvPr id="2" name="TextBox 1">
            <a:extLst>
              <a:ext uri="{FF2B5EF4-FFF2-40B4-BE49-F238E27FC236}">
                <a16:creationId xmlns:a16="http://schemas.microsoft.com/office/drawing/2014/main" id="{299B6661-823F-DBE3-E272-C624C77AB3DE}"/>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08DAFDAB-DC8B-D499-F21E-886ED737BA9D}"/>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extBox 2">
            <a:extLst>
              <a:ext uri="{FF2B5EF4-FFF2-40B4-BE49-F238E27FC236}">
                <a16:creationId xmlns:a16="http://schemas.microsoft.com/office/drawing/2014/main" id="{8950D672-E3E3-075D-BFD2-0336175E93B9}"/>
              </a:ext>
            </a:extLst>
          </p:cNvPr>
          <p:cNvSpPr txBox="1"/>
          <p:nvPr/>
        </p:nvSpPr>
        <p:spPr>
          <a:xfrm>
            <a:off x="2612740" y="2394321"/>
            <a:ext cx="3813865" cy="830997"/>
          </a:xfrm>
          <a:prstGeom prst="rect">
            <a:avLst/>
          </a:prstGeom>
          <a:noFill/>
        </p:spPr>
        <p:txBody>
          <a:bodyPr wrap="none" rtlCol="0">
            <a:spAutoFit/>
          </a:bodyPr>
          <a:lstStyle/>
          <a:p>
            <a:r>
              <a:rPr lang="en-US" sz="4800" b="1" dirty="0">
                <a:solidFill>
                  <a:srgbClr val="4472AF"/>
                </a:solidFill>
                <a:latin typeface="Montserrat" pitchFamily="2" charset="77"/>
              </a:rPr>
              <a:t>Questions?</a:t>
            </a:r>
          </a:p>
        </p:txBody>
      </p:sp>
      <p:sp>
        <p:nvSpPr>
          <p:cNvPr id="5" name="TextBox 4">
            <a:extLst>
              <a:ext uri="{FF2B5EF4-FFF2-40B4-BE49-F238E27FC236}">
                <a16:creationId xmlns:a16="http://schemas.microsoft.com/office/drawing/2014/main" id="{17366CDA-3B67-58C3-6E2B-DE59F50E2D4E}"/>
              </a:ext>
            </a:extLst>
          </p:cNvPr>
          <p:cNvSpPr txBox="1"/>
          <p:nvPr/>
        </p:nvSpPr>
        <p:spPr>
          <a:xfrm>
            <a:off x="865041" y="4674011"/>
            <a:ext cx="7364560" cy="1631216"/>
          </a:xfrm>
          <a:prstGeom prst="rect">
            <a:avLst/>
          </a:prstGeom>
          <a:noFill/>
        </p:spPr>
        <p:txBody>
          <a:bodyPr wrap="square" rtlCol="0">
            <a:spAutoFit/>
          </a:bodyPr>
          <a:lstStyle/>
          <a:p>
            <a:r>
              <a:rPr lang="en-US" sz="2000" dirty="0">
                <a:latin typeface="Montserrat" pitchFamily="2" charset="77"/>
              </a:rPr>
              <a:t>Rob Bell, President</a:t>
            </a:r>
            <a:r>
              <a:rPr lang="en-US" sz="2000" dirty="0">
                <a:solidFill>
                  <a:srgbClr val="4472AF"/>
                </a:solidFill>
                <a:latin typeface="Montserrat" pitchFamily="2" charset="77"/>
              </a:rPr>
              <a:t>     		</a:t>
            </a:r>
            <a:r>
              <a:rPr lang="en-US" sz="2000" b="1" dirty="0" err="1">
                <a:solidFill>
                  <a:schemeClr val="accent5">
                    <a:lumMod val="60000"/>
                    <a:lumOff val="40000"/>
                  </a:schemeClr>
                </a:solidFill>
                <a:latin typeface="Montserrat" pitchFamily="2" charset="77"/>
              </a:rPr>
              <a:t>president@mlakes.org</a:t>
            </a:r>
            <a:endParaRPr lang="en-US" sz="2000" b="1" dirty="0">
              <a:solidFill>
                <a:schemeClr val="accent5">
                  <a:lumMod val="60000"/>
                  <a:lumOff val="40000"/>
                </a:schemeClr>
              </a:solidFill>
              <a:latin typeface="Montserrat" pitchFamily="2" charset="77"/>
            </a:endParaRPr>
          </a:p>
          <a:p>
            <a:r>
              <a:rPr lang="en-US" sz="2000" dirty="0">
                <a:latin typeface="Montserrat" pitchFamily="2" charset="77"/>
              </a:rPr>
              <a:t>André Langlois, Secretary	</a:t>
            </a:r>
            <a:r>
              <a:rPr lang="en-US" sz="2000" b="1" dirty="0" err="1">
                <a:solidFill>
                  <a:schemeClr val="accent5">
                    <a:lumMod val="60000"/>
                    <a:lumOff val="40000"/>
                  </a:schemeClr>
                </a:solidFill>
                <a:latin typeface="Montserrat" pitchFamily="2" charset="77"/>
              </a:rPr>
              <a:t>secretary@mlakes.org</a:t>
            </a:r>
            <a:endParaRPr lang="en-US" sz="2000" b="1" dirty="0">
              <a:solidFill>
                <a:schemeClr val="accent5">
                  <a:lumMod val="60000"/>
                  <a:lumOff val="40000"/>
                </a:schemeClr>
              </a:solidFill>
              <a:latin typeface="Montserrat" pitchFamily="2" charset="77"/>
            </a:endParaRPr>
          </a:p>
          <a:p>
            <a:endParaRPr lang="en-US" sz="2000" dirty="0">
              <a:solidFill>
                <a:srgbClr val="4472AF"/>
              </a:solidFill>
              <a:latin typeface="Montserrat" pitchFamily="2" charset="77"/>
            </a:endParaRPr>
          </a:p>
          <a:p>
            <a:r>
              <a:rPr lang="en-US" sz="2000" dirty="0">
                <a:solidFill>
                  <a:srgbClr val="4472AF"/>
                </a:solidFill>
                <a:latin typeface="Montserrat" pitchFamily="2" charset="77"/>
              </a:rPr>
              <a:t>G</a:t>
            </a:r>
            <a:r>
              <a:rPr lang="en-US" sz="2000" dirty="0">
                <a:latin typeface="Montserrat" pitchFamily="2" charset="77"/>
              </a:rPr>
              <a:t>eneral Inquiries:			</a:t>
            </a:r>
            <a:r>
              <a:rPr lang="en-US" sz="2000" dirty="0">
                <a:solidFill>
                  <a:srgbClr val="4472AF"/>
                </a:solidFill>
                <a:latin typeface="Montserrat" pitchFamily="2" charset="77"/>
              </a:rPr>
              <a:t>	</a:t>
            </a:r>
            <a:r>
              <a:rPr lang="en-US" sz="2000" b="1" dirty="0" err="1">
                <a:solidFill>
                  <a:schemeClr val="accent5">
                    <a:lumMod val="60000"/>
                    <a:lumOff val="40000"/>
                  </a:schemeClr>
                </a:solidFill>
                <a:latin typeface="Montserrat" pitchFamily="2" charset="77"/>
              </a:rPr>
              <a:t>info@mlakes.org</a:t>
            </a:r>
            <a:endParaRPr lang="en-US" sz="2000" b="1" dirty="0">
              <a:solidFill>
                <a:schemeClr val="accent5">
                  <a:lumMod val="60000"/>
                  <a:lumOff val="40000"/>
                </a:schemeClr>
              </a:solidFill>
              <a:latin typeface="Montserrat" pitchFamily="2" charset="77"/>
            </a:endParaRPr>
          </a:p>
          <a:p>
            <a:r>
              <a:rPr lang="en-US" sz="2000" dirty="0">
                <a:latin typeface="Montserrat" pitchFamily="2" charset="77"/>
              </a:rPr>
              <a:t>Website:</a:t>
            </a:r>
            <a:r>
              <a:rPr lang="en-US" sz="2000" dirty="0">
                <a:solidFill>
                  <a:srgbClr val="4472AF"/>
                </a:solidFill>
                <a:latin typeface="Montserrat" pitchFamily="2" charset="77"/>
              </a:rPr>
              <a:t>						</a:t>
            </a:r>
            <a:r>
              <a:rPr lang="en-US" sz="2000" b="1" dirty="0">
                <a:solidFill>
                  <a:schemeClr val="accent5">
                    <a:lumMod val="60000"/>
                    <a:lumOff val="40000"/>
                  </a:schemeClr>
                </a:solidFill>
                <a:latin typeface="Montserrat" pitchFamily="2" charset="77"/>
              </a:rPr>
              <a:t>https://</a:t>
            </a:r>
            <a:r>
              <a:rPr lang="en-US" sz="2000" b="1" dirty="0" err="1">
                <a:solidFill>
                  <a:schemeClr val="accent5">
                    <a:lumMod val="60000"/>
                    <a:lumOff val="40000"/>
                  </a:schemeClr>
                </a:solidFill>
                <a:latin typeface="Montserrat" pitchFamily="2" charset="77"/>
              </a:rPr>
              <a:t>www.mlakes.org</a:t>
            </a:r>
            <a:endParaRPr lang="en-US" sz="2000" dirty="0">
              <a:solidFill>
                <a:srgbClr val="4472AF"/>
              </a:solidFill>
              <a:latin typeface="Montserrat" pitchFamily="2" charset="77"/>
            </a:endParaRPr>
          </a:p>
        </p:txBody>
      </p:sp>
    </p:spTree>
    <p:extLst>
      <p:ext uri="{BB962C8B-B14F-4D97-AF65-F5344CB8AC3E}">
        <p14:creationId xmlns:p14="http://schemas.microsoft.com/office/powerpoint/2010/main" val="62559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F2B8-8A4B-BF57-80D6-9DDF6A8D8F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7E43249-2E73-C4E8-4F35-9B6B45250B1F}"/>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E74E2976-DAE2-7431-4043-4B2A2211C03B}"/>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41F4B5AC-FA99-B30E-4B0C-687F6C923E91}"/>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173B61B6-6CFA-2F18-CADB-733CC126F2C5}"/>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2</a:t>
            </a:fld>
            <a:endParaRPr lang="en-US">
              <a:solidFill>
                <a:schemeClr val="bg1"/>
              </a:solidFill>
            </a:endParaRPr>
          </a:p>
        </p:txBody>
      </p:sp>
      <p:sp>
        <p:nvSpPr>
          <p:cNvPr id="2" name="TextBox 1">
            <a:extLst>
              <a:ext uri="{FF2B5EF4-FFF2-40B4-BE49-F238E27FC236}">
                <a16:creationId xmlns:a16="http://schemas.microsoft.com/office/drawing/2014/main" id="{E032441F-F002-F2CD-B1CF-DD5A558C5A51}"/>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E1C9CF34-9E59-FA9C-1FDA-92B6BE31BEB3}"/>
              </a:ext>
            </a:extLst>
          </p:cNvPr>
          <p:cNvSpPr txBox="1"/>
          <p:nvPr/>
        </p:nvSpPr>
        <p:spPr>
          <a:xfrm>
            <a:off x="3681371" y="171162"/>
            <a:ext cx="1781257" cy="584775"/>
          </a:xfrm>
          <a:prstGeom prst="rect">
            <a:avLst/>
          </a:prstGeom>
          <a:noFill/>
        </p:spPr>
        <p:txBody>
          <a:bodyPr wrap="none" rtlCol="0">
            <a:spAutoFit/>
          </a:bodyPr>
          <a:lstStyle/>
          <a:p>
            <a:r>
              <a:rPr lang="en-US" sz="3200" b="1" dirty="0">
                <a:solidFill>
                  <a:schemeClr val="bg1"/>
                </a:solidFill>
                <a:latin typeface="Montserrat" pitchFamily="2" charset="77"/>
              </a:rPr>
              <a:t>Outline</a:t>
            </a:r>
          </a:p>
        </p:txBody>
      </p:sp>
      <p:sp>
        <p:nvSpPr>
          <p:cNvPr id="13" name="TextBox 12">
            <a:extLst>
              <a:ext uri="{FF2B5EF4-FFF2-40B4-BE49-F238E27FC236}">
                <a16:creationId xmlns:a16="http://schemas.microsoft.com/office/drawing/2014/main" id="{8F5E5B1C-7EE8-F24B-F935-1D3F348457A7}"/>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extBox 2">
            <a:extLst>
              <a:ext uri="{FF2B5EF4-FFF2-40B4-BE49-F238E27FC236}">
                <a16:creationId xmlns:a16="http://schemas.microsoft.com/office/drawing/2014/main" id="{A3C4B7EB-5B64-294F-74DC-A3E26787AC8A}"/>
              </a:ext>
            </a:extLst>
          </p:cNvPr>
          <p:cNvSpPr txBox="1"/>
          <p:nvPr/>
        </p:nvSpPr>
        <p:spPr>
          <a:xfrm>
            <a:off x="2725179" y="1866294"/>
            <a:ext cx="3693640" cy="3416320"/>
          </a:xfrm>
          <a:prstGeom prst="rect">
            <a:avLst/>
          </a:prstGeom>
          <a:noFill/>
        </p:spPr>
        <p:txBody>
          <a:bodyPr wrap="none" rtlCol="0">
            <a:spAutoFit/>
          </a:bodyPr>
          <a:lstStyle/>
          <a:p>
            <a:r>
              <a:rPr lang="en-US" sz="2400" dirty="0">
                <a:solidFill>
                  <a:srgbClr val="4472AF"/>
                </a:solidFill>
                <a:latin typeface="Arial" charset="0"/>
                <a:ea typeface="Arial" charset="0"/>
                <a:cs typeface="Arial" charset="0"/>
              </a:rPr>
              <a:t>Purpose of a Lake Plan</a:t>
            </a:r>
          </a:p>
          <a:p>
            <a:endParaRPr lang="en-US" sz="2400" dirty="0">
              <a:solidFill>
                <a:srgbClr val="4472AF"/>
              </a:solidFill>
              <a:latin typeface="Arial" charset="0"/>
              <a:ea typeface="Arial" charset="0"/>
              <a:cs typeface="Arial" charset="0"/>
            </a:endParaRPr>
          </a:p>
          <a:p>
            <a:r>
              <a:rPr lang="en-US" sz="2400" dirty="0">
                <a:solidFill>
                  <a:srgbClr val="4472AF"/>
                </a:solidFill>
                <a:latin typeface="Arial" charset="0"/>
                <a:ea typeface="Arial" charset="0"/>
                <a:cs typeface="Arial" charset="0"/>
              </a:rPr>
              <a:t>Particular Circumstances </a:t>
            </a:r>
          </a:p>
          <a:p>
            <a:endParaRPr lang="en-US" sz="2400" dirty="0">
              <a:solidFill>
                <a:srgbClr val="4472AF"/>
              </a:solidFill>
              <a:latin typeface="Arial" charset="0"/>
              <a:ea typeface="Arial" charset="0"/>
              <a:cs typeface="Arial" charset="0"/>
            </a:endParaRPr>
          </a:p>
          <a:p>
            <a:r>
              <a:rPr lang="en-US" sz="2400" dirty="0">
                <a:solidFill>
                  <a:srgbClr val="4472AF"/>
                </a:solidFill>
                <a:latin typeface="Arial" charset="0"/>
                <a:ea typeface="Arial" charset="0"/>
                <a:cs typeface="Arial" charset="0"/>
              </a:rPr>
              <a:t>The MLA journey </a:t>
            </a:r>
          </a:p>
          <a:p>
            <a:endParaRPr lang="en-US" sz="2400" dirty="0">
              <a:solidFill>
                <a:srgbClr val="4472AF"/>
              </a:solidFill>
              <a:latin typeface="Arial" charset="0"/>
              <a:ea typeface="Arial" charset="0"/>
              <a:cs typeface="Arial" charset="0"/>
            </a:endParaRPr>
          </a:p>
          <a:p>
            <a:r>
              <a:rPr lang="en-US" sz="2400" dirty="0">
                <a:solidFill>
                  <a:srgbClr val="4472AF"/>
                </a:solidFill>
                <a:latin typeface="Arial" charset="0"/>
                <a:ea typeface="Arial" charset="0"/>
                <a:cs typeface="Arial" charset="0"/>
              </a:rPr>
              <a:t>Benefits</a:t>
            </a:r>
          </a:p>
          <a:p>
            <a:endParaRPr lang="en-US" sz="2400" dirty="0">
              <a:solidFill>
                <a:srgbClr val="4472AF"/>
              </a:solidFill>
              <a:latin typeface="Arial" charset="0"/>
              <a:ea typeface="Arial" charset="0"/>
              <a:cs typeface="Arial" charset="0"/>
            </a:endParaRPr>
          </a:p>
          <a:p>
            <a:r>
              <a:rPr lang="en-US" sz="2400" dirty="0">
                <a:solidFill>
                  <a:srgbClr val="4472AF"/>
                </a:solidFill>
                <a:latin typeface="Arial" charset="0"/>
                <a:ea typeface="Arial" charset="0"/>
                <a:cs typeface="Arial" charset="0"/>
              </a:rPr>
              <a:t>Lessons learned</a:t>
            </a:r>
            <a:endParaRPr lang="en-US" sz="2800" dirty="0">
              <a:solidFill>
                <a:srgbClr val="4472AF"/>
              </a:solidFill>
              <a:latin typeface="Arial" charset="0"/>
              <a:ea typeface="Arial" charset="0"/>
              <a:cs typeface="Arial" charset="0"/>
            </a:endParaRPr>
          </a:p>
        </p:txBody>
      </p:sp>
    </p:spTree>
    <p:extLst>
      <p:ext uri="{BB962C8B-B14F-4D97-AF65-F5344CB8AC3E}">
        <p14:creationId xmlns:p14="http://schemas.microsoft.com/office/powerpoint/2010/main" val="115210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27A7-5D80-3927-5DD2-B4D4D447020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971E741-D3A9-DA23-9CE5-26371305E85F}"/>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C60B5348-BA45-6779-8951-3E540FEA90C3}"/>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4966E99B-A3DF-B236-68E0-83CA3EA65784}"/>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79B19ADC-F346-9D73-F0E4-3B94EDE3A351}"/>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3</a:t>
            </a:fld>
            <a:endParaRPr lang="en-US">
              <a:solidFill>
                <a:schemeClr val="bg1"/>
              </a:solidFill>
            </a:endParaRPr>
          </a:p>
        </p:txBody>
      </p:sp>
      <p:sp>
        <p:nvSpPr>
          <p:cNvPr id="2" name="TextBox 1">
            <a:extLst>
              <a:ext uri="{FF2B5EF4-FFF2-40B4-BE49-F238E27FC236}">
                <a16:creationId xmlns:a16="http://schemas.microsoft.com/office/drawing/2014/main" id="{2C40908A-528F-CF0C-FBCA-2DE4BEF365B9}"/>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84AC3B79-CCBF-5E18-7076-CDAEA62843DB}"/>
              </a:ext>
            </a:extLst>
          </p:cNvPr>
          <p:cNvSpPr txBox="1"/>
          <p:nvPr/>
        </p:nvSpPr>
        <p:spPr>
          <a:xfrm>
            <a:off x="3585191" y="155235"/>
            <a:ext cx="1973617" cy="584775"/>
          </a:xfrm>
          <a:prstGeom prst="rect">
            <a:avLst/>
          </a:prstGeom>
          <a:noFill/>
        </p:spPr>
        <p:txBody>
          <a:bodyPr wrap="none" rtlCol="0">
            <a:spAutoFit/>
          </a:bodyPr>
          <a:lstStyle/>
          <a:p>
            <a:r>
              <a:rPr lang="en-US" sz="3200" b="1" dirty="0">
                <a:solidFill>
                  <a:schemeClr val="bg1"/>
                </a:solidFill>
                <a:latin typeface="Montserrat" pitchFamily="2" charset="77"/>
              </a:rPr>
              <a:t>Purpose</a:t>
            </a:r>
          </a:p>
        </p:txBody>
      </p:sp>
      <p:sp>
        <p:nvSpPr>
          <p:cNvPr id="13" name="TextBox 12">
            <a:extLst>
              <a:ext uri="{FF2B5EF4-FFF2-40B4-BE49-F238E27FC236}">
                <a16:creationId xmlns:a16="http://schemas.microsoft.com/office/drawing/2014/main" id="{A0B080EC-027A-83DF-8248-29633ED9C495}"/>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5" name="TextBox 4">
            <a:extLst>
              <a:ext uri="{FF2B5EF4-FFF2-40B4-BE49-F238E27FC236}">
                <a16:creationId xmlns:a16="http://schemas.microsoft.com/office/drawing/2014/main" id="{FB24F572-F9A8-2D2F-C110-B69BE783D238}"/>
              </a:ext>
            </a:extLst>
          </p:cNvPr>
          <p:cNvSpPr txBox="1"/>
          <p:nvPr/>
        </p:nvSpPr>
        <p:spPr>
          <a:xfrm>
            <a:off x="591518" y="1648986"/>
            <a:ext cx="7960962" cy="4093428"/>
          </a:xfrm>
          <a:prstGeom prst="rect">
            <a:avLst/>
          </a:prstGeom>
          <a:noFill/>
        </p:spPr>
        <p:txBody>
          <a:bodyPr wrap="square">
            <a:spAutoFit/>
          </a:bodyPr>
          <a:lstStyle/>
          <a:p>
            <a:pPr marL="342900" indent="-342900">
              <a:buClr>
                <a:schemeClr val="accent2">
                  <a:lumMod val="75000"/>
                </a:schemeClr>
              </a:buClr>
              <a:buSzPct val="120000"/>
              <a:buFont typeface="Arial" panose="020B0604020202020204" pitchFamily="34" charset="0"/>
              <a:buChar char="•"/>
              <a:defRPr/>
            </a:pPr>
            <a:r>
              <a:rPr lang="en-CA" sz="2000" b="1" dirty="0">
                <a:solidFill>
                  <a:srgbClr val="4472AF"/>
                </a:solidFill>
                <a:latin typeface="Montserrat" pitchFamily="2" charset="77"/>
                <a:cs typeface="ＭＳ Ｐゴシック" charset="0"/>
              </a:rPr>
              <a:t>Build a stronger Lake community</a:t>
            </a:r>
            <a:r>
              <a:rPr lang="en-CA" sz="2000" dirty="0">
                <a:solidFill>
                  <a:srgbClr val="4472AF"/>
                </a:solidFill>
                <a:latin typeface="Montserrat" pitchFamily="2" charset="77"/>
                <a:cs typeface="ＭＳ Ｐゴシック" charset="0"/>
              </a:rPr>
              <a:t> to promote discussion and, most importantly, </a:t>
            </a:r>
            <a:r>
              <a:rPr lang="en-CA" sz="2000" i="1" u="sng" dirty="0">
                <a:solidFill>
                  <a:srgbClr val="4472AF"/>
                </a:solidFill>
                <a:latin typeface="Montserrat" pitchFamily="2" charset="77"/>
                <a:cs typeface="ＭＳ Ｐゴシック" charset="0"/>
              </a:rPr>
              <a:t>take action</a:t>
            </a:r>
            <a:endParaRPr lang="en-US" altLang="en-US" sz="2000" i="1" u="sng" dirty="0">
              <a:solidFill>
                <a:srgbClr val="4472AF"/>
              </a:solidFill>
              <a:latin typeface="Montserrat" pitchFamily="2" charset="77"/>
              <a:ea typeface="Arial" charset="0"/>
              <a:cs typeface="Arial" charset="0"/>
            </a:endParaRPr>
          </a:p>
          <a:p>
            <a:pPr marL="342900" indent="-342900" eaLnBrk="1" hangingPunct="1">
              <a:buClr>
                <a:schemeClr val="accent2">
                  <a:lumMod val="75000"/>
                </a:schemeClr>
              </a:buClr>
              <a:buSzPct val="120000"/>
              <a:buFont typeface="Arial" panose="020B0604020202020204" pitchFamily="34" charset="0"/>
              <a:buChar char="•"/>
              <a:defRPr/>
            </a:pPr>
            <a:endParaRPr lang="en-US" altLang="en-US" sz="2000" dirty="0">
              <a:latin typeface="Montserrat" pitchFamily="2" charset="77"/>
              <a:cs typeface="ＭＳ Ｐゴシック" charset="0"/>
            </a:endParaRPr>
          </a:p>
          <a:p>
            <a:pPr marL="342900" indent="-342900" eaLnBrk="1" hangingPunct="1">
              <a:buClr>
                <a:schemeClr val="accent2">
                  <a:lumMod val="75000"/>
                </a:schemeClr>
              </a:buClr>
              <a:buSzPct val="120000"/>
              <a:buFont typeface="Arial" panose="020B0604020202020204" pitchFamily="34" charset="0"/>
              <a:buChar char="•"/>
              <a:defRPr/>
            </a:pPr>
            <a:r>
              <a:rPr lang="en-US" altLang="en-US" sz="2000" b="1" dirty="0">
                <a:solidFill>
                  <a:srgbClr val="4472AF"/>
                </a:solidFill>
                <a:latin typeface="Montserrat" pitchFamily="2" charset="77"/>
                <a:ea typeface="Arial" charset="0"/>
                <a:cs typeface="Arial" charset="0"/>
              </a:rPr>
              <a:t>Focus</a:t>
            </a:r>
            <a:r>
              <a:rPr lang="en-US" altLang="en-US" sz="2000" dirty="0">
                <a:solidFill>
                  <a:srgbClr val="4472AF"/>
                </a:solidFill>
                <a:latin typeface="Montserrat" pitchFamily="2" charset="77"/>
                <a:ea typeface="Arial" charset="0"/>
                <a:cs typeface="Arial" charset="0"/>
              </a:rPr>
              <a:t> activities and scarce resources (human, financial)</a:t>
            </a:r>
          </a:p>
          <a:p>
            <a:pPr marL="342900" indent="-342900" eaLnBrk="1" hangingPunct="1">
              <a:buClr>
                <a:schemeClr val="accent2">
                  <a:lumMod val="75000"/>
                </a:schemeClr>
              </a:buClr>
              <a:buSzPct val="120000"/>
              <a:buFont typeface="Arial" panose="020B0604020202020204" pitchFamily="34" charset="0"/>
              <a:buChar char="•"/>
              <a:defRPr/>
            </a:pPr>
            <a:endParaRPr lang="en-US" altLang="en-US" sz="2000" dirty="0">
              <a:latin typeface="Montserrat" pitchFamily="2" charset="77"/>
              <a:ea typeface="Arial" charset="0"/>
              <a:cs typeface="Arial" charset="0"/>
            </a:endParaRPr>
          </a:p>
          <a:p>
            <a:pPr marL="800100" lvl="1" indent="-342900">
              <a:buClr>
                <a:schemeClr val="accent2">
                  <a:lumMod val="75000"/>
                </a:schemeClr>
              </a:buClr>
              <a:buSzPct val="120000"/>
              <a:buFont typeface="System Font Regular"/>
              <a:buChar char="-"/>
              <a:defRPr/>
            </a:pPr>
            <a:r>
              <a:rPr lang="en-US" altLang="en-US" sz="2000" dirty="0">
                <a:solidFill>
                  <a:srgbClr val="4472AF"/>
                </a:solidFill>
                <a:latin typeface="Montserrat" pitchFamily="2" charset="77"/>
                <a:cs typeface="ＭＳ Ｐゴシック" charset="0"/>
              </a:rPr>
              <a:t>Identify and protect lake values</a:t>
            </a:r>
          </a:p>
          <a:p>
            <a:pPr marL="800100" lvl="1" indent="-342900">
              <a:buClr>
                <a:schemeClr val="accent2">
                  <a:lumMod val="75000"/>
                </a:schemeClr>
              </a:buClr>
              <a:buSzPct val="120000"/>
              <a:buFont typeface="System Font Regular"/>
              <a:buChar char="-"/>
              <a:defRPr/>
            </a:pPr>
            <a:endParaRPr lang="en-US" altLang="en-US" sz="2000" dirty="0">
              <a:solidFill>
                <a:srgbClr val="4472AF"/>
              </a:solidFill>
              <a:latin typeface="Montserrat" pitchFamily="2" charset="77"/>
              <a:cs typeface="ＭＳ Ｐゴシック" charset="0"/>
            </a:endParaRPr>
          </a:p>
          <a:p>
            <a:pPr marL="800100" lvl="1" indent="-342900">
              <a:buClr>
                <a:schemeClr val="accent2">
                  <a:lumMod val="75000"/>
                </a:schemeClr>
              </a:buClr>
              <a:buSzPct val="120000"/>
              <a:buFont typeface="System Font Regular"/>
              <a:buChar char="-"/>
              <a:defRPr/>
            </a:pPr>
            <a:r>
              <a:rPr lang="en-US" altLang="en-US" sz="2000" dirty="0">
                <a:solidFill>
                  <a:srgbClr val="4472AF"/>
                </a:solidFill>
                <a:latin typeface="Montserrat" pitchFamily="2" charset="77"/>
                <a:cs typeface="ＭＳ Ｐゴシック" charset="0"/>
              </a:rPr>
              <a:t>Set environmental &amp; social objectives</a:t>
            </a:r>
          </a:p>
          <a:p>
            <a:pPr marL="800100" lvl="1" indent="-342900">
              <a:buClr>
                <a:schemeClr val="accent2">
                  <a:lumMod val="75000"/>
                </a:schemeClr>
              </a:buClr>
              <a:buSzPct val="120000"/>
              <a:buFont typeface="System Font Regular"/>
              <a:buChar char="-"/>
              <a:defRPr/>
            </a:pPr>
            <a:endParaRPr lang="en-US" altLang="en-US" sz="2000" dirty="0">
              <a:solidFill>
                <a:srgbClr val="4472AF"/>
              </a:solidFill>
              <a:latin typeface="Montserrat" pitchFamily="2" charset="77"/>
              <a:cs typeface="ＭＳ Ｐゴシック" charset="0"/>
            </a:endParaRPr>
          </a:p>
          <a:p>
            <a:pPr marL="800100" lvl="1" indent="-342900">
              <a:buClr>
                <a:schemeClr val="accent2">
                  <a:lumMod val="75000"/>
                </a:schemeClr>
              </a:buClr>
              <a:buSzPct val="120000"/>
              <a:buFont typeface="System Font Regular"/>
              <a:buChar char="-"/>
              <a:defRPr/>
            </a:pPr>
            <a:r>
              <a:rPr lang="en-US" altLang="en-US" sz="2000" dirty="0">
                <a:solidFill>
                  <a:srgbClr val="4472AF"/>
                </a:solidFill>
                <a:latin typeface="Montserrat" pitchFamily="2" charset="77"/>
                <a:cs typeface="ＭＳ Ｐゴシック" charset="0"/>
              </a:rPr>
              <a:t>Educate and communicate</a:t>
            </a:r>
          </a:p>
          <a:p>
            <a:pPr marL="342900" indent="-342900" eaLnBrk="1" hangingPunct="1">
              <a:buClr>
                <a:schemeClr val="accent2">
                  <a:lumMod val="75000"/>
                </a:schemeClr>
              </a:buClr>
              <a:buSzPct val="120000"/>
              <a:buFont typeface="Arial" panose="020B0604020202020204" pitchFamily="34" charset="0"/>
              <a:buChar char="•"/>
              <a:defRPr/>
            </a:pPr>
            <a:endParaRPr lang="en-US" altLang="en-US" sz="2000" dirty="0">
              <a:latin typeface="Montserrat" pitchFamily="2" charset="77"/>
              <a:ea typeface="Arial" charset="0"/>
              <a:cs typeface="Arial" charset="0"/>
            </a:endParaRPr>
          </a:p>
          <a:p>
            <a:pPr marL="342900" indent="-342900">
              <a:buClr>
                <a:schemeClr val="accent2">
                  <a:lumMod val="75000"/>
                </a:schemeClr>
              </a:buClr>
              <a:buSzPct val="120000"/>
              <a:buFont typeface="Arial" panose="020B0604020202020204" pitchFamily="34" charset="0"/>
              <a:buChar char="•"/>
              <a:defRPr/>
            </a:pPr>
            <a:r>
              <a:rPr lang="en-CA" sz="2000" b="1" dirty="0">
                <a:solidFill>
                  <a:srgbClr val="4472AF"/>
                </a:solidFill>
                <a:latin typeface="Montserrat" pitchFamily="2" charset="77"/>
                <a:ea typeface="Arial" charset="0"/>
                <a:cs typeface="Arial" charset="0"/>
              </a:rPr>
              <a:t>Establish credibility </a:t>
            </a:r>
            <a:r>
              <a:rPr lang="en-CA" sz="2000" dirty="0">
                <a:solidFill>
                  <a:srgbClr val="4472AF"/>
                </a:solidFill>
                <a:latin typeface="Montserrat" pitchFamily="2" charset="77"/>
                <a:ea typeface="Arial" charset="0"/>
                <a:cs typeface="Arial" charset="0"/>
              </a:rPr>
              <a:t>and respect as an Association</a:t>
            </a:r>
          </a:p>
          <a:p>
            <a:pPr marL="342900" indent="-342900" eaLnBrk="1" hangingPunct="1">
              <a:buClr>
                <a:schemeClr val="accent2">
                  <a:lumMod val="75000"/>
                </a:schemeClr>
              </a:buClr>
              <a:buSzPct val="120000"/>
              <a:buFont typeface="Arial" panose="020B0604020202020204" pitchFamily="34" charset="0"/>
              <a:buChar char="•"/>
              <a:defRPr/>
            </a:pPr>
            <a:endParaRPr lang="en-US" altLang="en-US" sz="2000" dirty="0">
              <a:latin typeface="Montserrat" pitchFamily="2" charset="77"/>
              <a:cs typeface="ＭＳ Ｐゴシック" charset="0"/>
            </a:endParaRPr>
          </a:p>
        </p:txBody>
      </p:sp>
    </p:spTree>
    <p:extLst>
      <p:ext uri="{BB962C8B-B14F-4D97-AF65-F5344CB8AC3E}">
        <p14:creationId xmlns:p14="http://schemas.microsoft.com/office/powerpoint/2010/main" val="1168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9BDC1-96EB-ADFD-514C-D755E78D356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D20A72-79CD-200B-56D9-FD9A1156764D}"/>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5744FE7-1E2D-6DE7-02DB-893D832B0A87}"/>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415D53B0-BB5D-9454-B6F5-671105D58E9F}"/>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03124707-1103-4A9A-2F15-CCFD7497C037}"/>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4</a:t>
            </a:fld>
            <a:endParaRPr lang="en-US">
              <a:solidFill>
                <a:schemeClr val="bg1"/>
              </a:solidFill>
            </a:endParaRPr>
          </a:p>
        </p:txBody>
      </p:sp>
      <p:sp>
        <p:nvSpPr>
          <p:cNvPr id="2" name="TextBox 1">
            <a:extLst>
              <a:ext uri="{FF2B5EF4-FFF2-40B4-BE49-F238E27FC236}">
                <a16:creationId xmlns:a16="http://schemas.microsoft.com/office/drawing/2014/main" id="{060B7023-E930-4148-168D-3E306A456096}"/>
              </a:ext>
            </a:extLst>
          </p:cNvPr>
          <p:cNvSpPr txBox="1"/>
          <p:nvPr/>
        </p:nvSpPr>
        <p:spPr>
          <a:xfrm>
            <a:off x="186690" y="6221809"/>
            <a:ext cx="1189749"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FE01AC3E-3E7C-3D1A-AAFD-3BDAB72CF120}"/>
              </a:ext>
            </a:extLst>
          </p:cNvPr>
          <p:cNvSpPr txBox="1"/>
          <p:nvPr/>
        </p:nvSpPr>
        <p:spPr>
          <a:xfrm>
            <a:off x="2299642" y="182215"/>
            <a:ext cx="5662127" cy="584775"/>
          </a:xfrm>
          <a:prstGeom prst="rect">
            <a:avLst/>
          </a:prstGeom>
          <a:noFill/>
        </p:spPr>
        <p:txBody>
          <a:bodyPr wrap="none" rtlCol="0">
            <a:spAutoFit/>
          </a:bodyPr>
          <a:lstStyle/>
          <a:p>
            <a:r>
              <a:rPr lang="en-US" sz="3200" b="1" dirty="0">
                <a:solidFill>
                  <a:schemeClr val="bg1"/>
                </a:solidFill>
                <a:latin typeface="Montserrat" pitchFamily="2" charset="77"/>
              </a:rPr>
              <a:t>MLA – Particular Interest</a:t>
            </a:r>
          </a:p>
        </p:txBody>
      </p:sp>
      <p:sp>
        <p:nvSpPr>
          <p:cNvPr id="13" name="TextBox 12">
            <a:extLst>
              <a:ext uri="{FF2B5EF4-FFF2-40B4-BE49-F238E27FC236}">
                <a16:creationId xmlns:a16="http://schemas.microsoft.com/office/drawing/2014/main" id="{051588CC-FAF4-9FD2-894E-65A1189C2CF9}"/>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pic>
        <p:nvPicPr>
          <p:cNvPr id="5" name="Picture 1" descr="Mississippi Map Andre (2) white background.jpg">
            <a:extLst>
              <a:ext uri="{FF2B5EF4-FFF2-40B4-BE49-F238E27FC236}">
                <a16:creationId xmlns:a16="http://schemas.microsoft.com/office/drawing/2014/main" id="{873B2844-D2FC-709F-C72C-601233F636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0543" y="1015999"/>
            <a:ext cx="68754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a:extLst>
              <a:ext uri="{FF2B5EF4-FFF2-40B4-BE49-F238E27FC236}">
                <a16:creationId xmlns:a16="http://schemas.microsoft.com/office/drawing/2014/main" id="{E4650BF7-DEC5-9454-3535-45046B1C43C2}"/>
              </a:ext>
            </a:extLst>
          </p:cNvPr>
          <p:cNvSpPr txBox="1">
            <a:spLocks noChangeArrowheads="1"/>
          </p:cNvSpPr>
          <p:nvPr/>
        </p:nvSpPr>
        <p:spPr bwMode="auto">
          <a:xfrm>
            <a:off x="2689487" y="2761010"/>
            <a:ext cx="1043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x-none" sz="1400" dirty="0">
                <a:latin typeface="Arial" panose="020B0604020202020204" pitchFamily="34" charset="0"/>
                <a:cs typeface="Arial" panose="020B0604020202020204" pitchFamily="34" charset="0"/>
              </a:rPr>
              <a:t>Upper</a:t>
            </a:r>
          </a:p>
          <a:p>
            <a:pPr eaLnBrk="1" hangingPunct="1"/>
            <a:r>
              <a:rPr lang="en-CA" altLang="x-none" sz="1400" dirty="0">
                <a:latin typeface="Arial" panose="020B0604020202020204" pitchFamily="34" charset="0"/>
                <a:cs typeface="Arial" panose="020B0604020202020204" pitchFamily="34" charset="0"/>
              </a:rPr>
              <a:t>Watershed</a:t>
            </a:r>
            <a:endParaRPr lang="en-US" altLang="x-none" sz="1400" dirty="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0F8A611D-88DB-2593-89BD-973287420868}"/>
              </a:ext>
            </a:extLst>
          </p:cNvPr>
          <p:cNvSpPr/>
          <p:nvPr/>
        </p:nvSpPr>
        <p:spPr>
          <a:xfrm>
            <a:off x="2640820" y="3733800"/>
            <a:ext cx="3759980" cy="1979983"/>
          </a:xfrm>
          <a:custGeom>
            <a:avLst/>
            <a:gdLst>
              <a:gd name="connsiteX0" fmla="*/ 4852987 w 4852987"/>
              <a:gd name="connsiteY0" fmla="*/ 971550 h 2509838"/>
              <a:gd name="connsiteX1" fmla="*/ 4138612 w 4852987"/>
              <a:gd name="connsiteY1" fmla="*/ 709613 h 2509838"/>
              <a:gd name="connsiteX2" fmla="*/ 3733800 w 4852987"/>
              <a:gd name="connsiteY2" fmla="*/ 919163 h 2509838"/>
              <a:gd name="connsiteX3" fmla="*/ 2662237 w 4852987"/>
              <a:gd name="connsiteY3" fmla="*/ 776288 h 2509838"/>
              <a:gd name="connsiteX4" fmla="*/ 2505075 w 4852987"/>
              <a:gd name="connsiteY4" fmla="*/ 438150 h 2509838"/>
              <a:gd name="connsiteX5" fmla="*/ 2314575 w 4852987"/>
              <a:gd name="connsiteY5" fmla="*/ 585788 h 2509838"/>
              <a:gd name="connsiteX6" fmla="*/ 2028825 w 4852987"/>
              <a:gd name="connsiteY6" fmla="*/ 466725 h 2509838"/>
              <a:gd name="connsiteX7" fmla="*/ 2009775 w 4852987"/>
              <a:gd name="connsiteY7" fmla="*/ 576263 h 2509838"/>
              <a:gd name="connsiteX8" fmla="*/ 1800225 w 4852987"/>
              <a:gd name="connsiteY8" fmla="*/ 623888 h 2509838"/>
              <a:gd name="connsiteX9" fmla="*/ 1676400 w 4852987"/>
              <a:gd name="connsiteY9" fmla="*/ 566738 h 2509838"/>
              <a:gd name="connsiteX10" fmla="*/ 1604962 w 4852987"/>
              <a:gd name="connsiteY10" fmla="*/ 776288 h 2509838"/>
              <a:gd name="connsiteX11" fmla="*/ 1509712 w 4852987"/>
              <a:gd name="connsiteY11" fmla="*/ 800100 h 2509838"/>
              <a:gd name="connsiteX12" fmla="*/ 1290637 w 4852987"/>
              <a:gd name="connsiteY12" fmla="*/ 661988 h 2509838"/>
              <a:gd name="connsiteX13" fmla="*/ 914400 w 4852987"/>
              <a:gd name="connsiteY13" fmla="*/ 280988 h 2509838"/>
              <a:gd name="connsiteX14" fmla="*/ 771525 w 4852987"/>
              <a:gd name="connsiteY14" fmla="*/ 309563 h 2509838"/>
              <a:gd name="connsiteX15" fmla="*/ 442912 w 4852987"/>
              <a:gd name="connsiteY15" fmla="*/ 266700 h 2509838"/>
              <a:gd name="connsiteX16" fmla="*/ 209550 w 4852987"/>
              <a:gd name="connsiteY16" fmla="*/ 9525 h 2509838"/>
              <a:gd name="connsiteX17" fmla="*/ 47625 w 4852987"/>
              <a:gd name="connsiteY17" fmla="*/ 0 h 2509838"/>
              <a:gd name="connsiteX18" fmla="*/ 0 w 4852987"/>
              <a:gd name="connsiteY18" fmla="*/ 671513 h 2509838"/>
              <a:gd name="connsiteX19" fmla="*/ 4762 w 4852987"/>
              <a:gd name="connsiteY19" fmla="*/ 1276350 h 2509838"/>
              <a:gd name="connsiteX20" fmla="*/ 557212 w 4852987"/>
              <a:gd name="connsiteY20" fmla="*/ 1676400 h 2509838"/>
              <a:gd name="connsiteX21" fmla="*/ 1028700 w 4852987"/>
              <a:gd name="connsiteY21" fmla="*/ 2509838 h 2509838"/>
              <a:gd name="connsiteX22" fmla="*/ 1504950 w 4852987"/>
              <a:gd name="connsiteY22" fmla="*/ 2324100 h 2509838"/>
              <a:gd name="connsiteX23" fmla="*/ 1643062 w 4852987"/>
              <a:gd name="connsiteY23" fmla="*/ 2395538 h 2509838"/>
              <a:gd name="connsiteX24" fmla="*/ 1885950 w 4852987"/>
              <a:gd name="connsiteY24" fmla="*/ 2262188 h 2509838"/>
              <a:gd name="connsiteX25" fmla="*/ 2314575 w 4852987"/>
              <a:gd name="connsiteY25" fmla="*/ 1857375 h 2509838"/>
              <a:gd name="connsiteX26" fmla="*/ 2576512 w 4852987"/>
              <a:gd name="connsiteY26" fmla="*/ 1933575 h 2509838"/>
              <a:gd name="connsiteX27" fmla="*/ 4852987 w 4852987"/>
              <a:gd name="connsiteY27" fmla="*/ 971550 h 250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52987" h="2509838">
                <a:moveTo>
                  <a:pt x="4852987" y="971550"/>
                </a:moveTo>
                <a:lnTo>
                  <a:pt x="4138612" y="709613"/>
                </a:lnTo>
                <a:lnTo>
                  <a:pt x="3733800" y="919163"/>
                </a:lnTo>
                <a:lnTo>
                  <a:pt x="2662237" y="776288"/>
                </a:lnTo>
                <a:lnTo>
                  <a:pt x="2505075" y="438150"/>
                </a:lnTo>
                <a:lnTo>
                  <a:pt x="2314575" y="585788"/>
                </a:lnTo>
                <a:lnTo>
                  <a:pt x="2028825" y="466725"/>
                </a:lnTo>
                <a:lnTo>
                  <a:pt x="2009775" y="576263"/>
                </a:lnTo>
                <a:lnTo>
                  <a:pt x="1800225" y="623888"/>
                </a:lnTo>
                <a:lnTo>
                  <a:pt x="1676400" y="566738"/>
                </a:lnTo>
                <a:lnTo>
                  <a:pt x="1604962" y="776288"/>
                </a:lnTo>
                <a:lnTo>
                  <a:pt x="1509712" y="800100"/>
                </a:lnTo>
                <a:lnTo>
                  <a:pt x="1290637" y="661988"/>
                </a:lnTo>
                <a:lnTo>
                  <a:pt x="914400" y="280988"/>
                </a:lnTo>
                <a:lnTo>
                  <a:pt x="771525" y="309563"/>
                </a:lnTo>
                <a:lnTo>
                  <a:pt x="442912" y="266700"/>
                </a:lnTo>
                <a:lnTo>
                  <a:pt x="209550" y="9525"/>
                </a:lnTo>
                <a:lnTo>
                  <a:pt x="47625" y="0"/>
                </a:lnTo>
                <a:lnTo>
                  <a:pt x="0" y="671513"/>
                </a:lnTo>
                <a:cubicBezTo>
                  <a:pt x="1587" y="873125"/>
                  <a:pt x="3175" y="1074738"/>
                  <a:pt x="4762" y="1276350"/>
                </a:cubicBezTo>
                <a:lnTo>
                  <a:pt x="557212" y="1676400"/>
                </a:lnTo>
                <a:lnTo>
                  <a:pt x="1028700" y="2509838"/>
                </a:lnTo>
                <a:lnTo>
                  <a:pt x="1504950" y="2324100"/>
                </a:lnTo>
                <a:lnTo>
                  <a:pt x="1643062" y="2395538"/>
                </a:lnTo>
                <a:lnTo>
                  <a:pt x="1885950" y="2262188"/>
                </a:lnTo>
                <a:lnTo>
                  <a:pt x="2314575" y="1857375"/>
                </a:lnTo>
                <a:lnTo>
                  <a:pt x="2576512" y="1933575"/>
                </a:lnTo>
                <a:lnTo>
                  <a:pt x="4852987" y="971550"/>
                </a:lnTo>
                <a:close/>
              </a:path>
            </a:pathLst>
          </a:cu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47">
            <a:extLst>
              <a:ext uri="{FF2B5EF4-FFF2-40B4-BE49-F238E27FC236}">
                <a16:creationId xmlns:a16="http://schemas.microsoft.com/office/drawing/2014/main" id="{477780E4-2924-4CEF-F1EC-DDF3FDCFA913}"/>
              </a:ext>
            </a:extLst>
          </p:cNvPr>
          <p:cNvSpPr txBox="1">
            <a:spLocks noChangeArrowheads="1"/>
          </p:cNvSpPr>
          <p:nvPr/>
        </p:nvSpPr>
        <p:spPr bwMode="auto">
          <a:xfrm>
            <a:off x="4318329" y="2486016"/>
            <a:ext cx="976549" cy="461665"/>
          </a:xfrm>
          <a:prstGeom prst="rect">
            <a:avLst/>
          </a:prstGeom>
          <a:solidFill>
            <a:schemeClr val="bg2"/>
          </a:solidFill>
          <a:ln w="19050">
            <a:solidFill>
              <a:schemeClr val="tx1"/>
            </a:solidFill>
            <a:miter lim="800000"/>
            <a:headEnd/>
            <a:tailEnd/>
          </a:ln>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x-none" sz="1200" dirty="0"/>
              <a:t>Clyde River</a:t>
            </a:r>
          </a:p>
          <a:p>
            <a:pPr algn="ctr" eaLnBrk="1" hangingPunct="1"/>
            <a:r>
              <a:rPr lang="en-CA" altLang="x-none" sz="1200" dirty="0"/>
              <a:t>system</a:t>
            </a:r>
            <a:endParaRPr lang="en-US" altLang="x-none" sz="1200" dirty="0"/>
          </a:p>
        </p:txBody>
      </p:sp>
      <p:cxnSp>
        <p:nvCxnSpPr>
          <p:cNvPr id="14" name="Straight Arrow Connector 13">
            <a:extLst>
              <a:ext uri="{FF2B5EF4-FFF2-40B4-BE49-F238E27FC236}">
                <a16:creationId xmlns:a16="http://schemas.microsoft.com/office/drawing/2014/main" id="{019E743B-1F2E-6EE8-63B6-E538F6AA5DDC}"/>
              </a:ext>
            </a:extLst>
          </p:cNvPr>
          <p:cNvCxnSpPr>
            <a:cxnSpLocks/>
          </p:cNvCxnSpPr>
          <p:nvPr/>
        </p:nvCxnSpPr>
        <p:spPr>
          <a:xfrm flipV="1">
            <a:off x="2074160" y="4831191"/>
            <a:ext cx="2007426" cy="6428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48">
            <a:extLst>
              <a:ext uri="{FF2B5EF4-FFF2-40B4-BE49-F238E27FC236}">
                <a16:creationId xmlns:a16="http://schemas.microsoft.com/office/drawing/2014/main" id="{ACB04237-564E-4189-BD4D-D98FEBB1F9DD}"/>
              </a:ext>
            </a:extLst>
          </p:cNvPr>
          <p:cNvSpPr txBox="1">
            <a:spLocks noChangeArrowheads="1"/>
          </p:cNvSpPr>
          <p:nvPr/>
        </p:nvSpPr>
        <p:spPr bwMode="auto">
          <a:xfrm>
            <a:off x="461086" y="5036349"/>
            <a:ext cx="1767091" cy="646331"/>
          </a:xfrm>
          <a:prstGeom prst="rect">
            <a:avLst/>
          </a:prstGeom>
          <a:solidFill>
            <a:schemeClr val="bg2"/>
          </a:solidFill>
          <a:ln w="19050">
            <a:solidFill>
              <a:schemeClr val="tx1"/>
            </a:solidFill>
            <a:miter lim="800000"/>
            <a:headEnd/>
            <a:tailEnd/>
          </a:ln>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x-none" sz="1200" dirty="0"/>
              <a:t>Mississippi River and Buckshot Creek system</a:t>
            </a:r>
            <a:endParaRPr lang="en-US" altLang="x-none" sz="1200" dirty="0"/>
          </a:p>
        </p:txBody>
      </p:sp>
      <p:cxnSp>
        <p:nvCxnSpPr>
          <p:cNvPr id="16" name="Straight Arrow Connector 15">
            <a:extLst>
              <a:ext uri="{FF2B5EF4-FFF2-40B4-BE49-F238E27FC236}">
                <a16:creationId xmlns:a16="http://schemas.microsoft.com/office/drawing/2014/main" id="{EE46A6F2-FD44-3B64-66D4-2AAC4691A169}"/>
              </a:ext>
            </a:extLst>
          </p:cNvPr>
          <p:cNvCxnSpPr>
            <a:cxnSpLocks/>
          </p:cNvCxnSpPr>
          <p:nvPr/>
        </p:nvCxnSpPr>
        <p:spPr>
          <a:xfrm>
            <a:off x="5085680" y="2928264"/>
            <a:ext cx="435218" cy="12169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6886F7D-1927-B33C-4FDF-CEEB0588ADF6}"/>
              </a:ext>
            </a:extLst>
          </p:cNvPr>
          <p:cNvSpPr/>
          <p:nvPr/>
        </p:nvSpPr>
        <p:spPr>
          <a:xfrm>
            <a:off x="2505388" y="3086702"/>
            <a:ext cx="4362855" cy="29708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a:solidFill>
                <a:srgbClr val="FFFFFF"/>
              </a:solidFill>
            </a:endParaRPr>
          </a:p>
        </p:txBody>
      </p:sp>
      <p:cxnSp>
        <p:nvCxnSpPr>
          <p:cNvPr id="20" name="Straight Arrow Connector 19">
            <a:extLst>
              <a:ext uri="{FF2B5EF4-FFF2-40B4-BE49-F238E27FC236}">
                <a16:creationId xmlns:a16="http://schemas.microsoft.com/office/drawing/2014/main" id="{FD208B6C-1573-86AB-0F09-D702502EEB8E}"/>
              </a:ext>
            </a:extLst>
          </p:cNvPr>
          <p:cNvCxnSpPr>
            <a:cxnSpLocks/>
          </p:cNvCxnSpPr>
          <p:nvPr/>
        </p:nvCxnSpPr>
        <p:spPr>
          <a:xfrm flipH="1" flipV="1">
            <a:off x="5803836" y="4932859"/>
            <a:ext cx="409430" cy="5475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49">
            <a:extLst>
              <a:ext uri="{FF2B5EF4-FFF2-40B4-BE49-F238E27FC236}">
                <a16:creationId xmlns:a16="http://schemas.microsoft.com/office/drawing/2014/main" id="{E9C39FA4-77E4-539B-52AB-0730D61AB418}"/>
              </a:ext>
            </a:extLst>
          </p:cNvPr>
          <p:cNvSpPr txBox="1">
            <a:spLocks noChangeArrowheads="1"/>
          </p:cNvSpPr>
          <p:nvPr/>
        </p:nvSpPr>
        <p:spPr bwMode="auto">
          <a:xfrm>
            <a:off x="5755388" y="5442120"/>
            <a:ext cx="1184858" cy="646331"/>
          </a:xfrm>
          <a:prstGeom prst="rect">
            <a:avLst/>
          </a:prstGeom>
          <a:solidFill>
            <a:schemeClr val="bg2"/>
          </a:solidFill>
          <a:ln w="19050">
            <a:solidFill>
              <a:schemeClr val="tx1"/>
            </a:solidFill>
            <a:miter lim="800000"/>
            <a:headEnd/>
            <a:tailEnd/>
          </a:ln>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x-none" sz="1200" dirty="0"/>
              <a:t>Fall River and</a:t>
            </a:r>
          </a:p>
          <a:p>
            <a:pPr algn="ctr" eaLnBrk="1" hangingPunct="1"/>
            <a:r>
              <a:rPr lang="en-CA" altLang="x-none" sz="1200" dirty="0"/>
              <a:t>Bolton Creek  </a:t>
            </a:r>
          </a:p>
          <a:p>
            <a:pPr algn="ctr" eaLnBrk="1" hangingPunct="1"/>
            <a:r>
              <a:rPr lang="en-CA" altLang="x-none" sz="1200" dirty="0"/>
              <a:t> system</a:t>
            </a:r>
            <a:endParaRPr lang="en-US" altLang="x-none" sz="1200" dirty="0"/>
          </a:p>
        </p:txBody>
      </p:sp>
      <p:sp>
        <p:nvSpPr>
          <p:cNvPr id="22" name="TextBox 51">
            <a:extLst>
              <a:ext uri="{FF2B5EF4-FFF2-40B4-BE49-F238E27FC236}">
                <a16:creationId xmlns:a16="http://schemas.microsoft.com/office/drawing/2014/main" id="{ED7375EA-D0D7-187B-71BF-3C66B63C13DE}"/>
              </a:ext>
            </a:extLst>
          </p:cNvPr>
          <p:cNvSpPr txBox="1">
            <a:spLocks noChangeArrowheads="1"/>
          </p:cNvSpPr>
          <p:nvPr/>
        </p:nvSpPr>
        <p:spPr bwMode="auto">
          <a:xfrm>
            <a:off x="7358522" y="4155571"/>
            <a:ext cx="11993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x-none" sz="1400" b="1" dirty="0">
                <a:solidFill>
                  <a:srgbClr val="FF0000"/>
                </a:solidFill>
                <a:latin typeface="Montserrat" pitchFamily="2" charset="77"/>
              </a:rPr>
              <a:t>Mississippi</a:t>
            </a:r>
          </a:p>
          <a:p>
            <a:pPr algn="ctr" eaLnBrk="1" hangingPunct="1"/>
            <a:r>
              <a:rPr lang="en-CA" altLang="x-none" sz="1400" b="1" dirty="0">
                <a:solidFill>
                  <a:srgbClr val="FF0000"/>
                </a:solidFill>
                <a:latin typeface="Montserrat" pitchFamily="2" charset="77"/>
              </a:rPr>
              <a:t>Lake</a:t>
            </a:r>
            <a:endParaRPr lang="en-US" altLang="x-none" sz="1400" b="1" dirty="0">
              <a:solidFill>
                <a:srgbClr val="FF0000"/>
              </a:solidFill>
              <a:latin typeface="Montserrat" pitchFamily="2" charset="77"/>
            </a:endParaRPr>
          </a:p>
        </p:txBody>
      </p:sp>
      <p:sp>
        <p:nvSpPr>
          <p:cNvPr id="23" name="Oval 22">
            <a:extLst>
              <a:ext uri="{FF2B5EF4-FFF2-40B4-BE49-F238E27FC236}">
                <a16:creationId xmlns:a16="http://schemas.microsoft.com/office/drawing/2014/main" id="{777B18C7-1693-ED0A-1064-7A8D5B283465}"/>
              </a:ext>
            </a:extLst>
          </p:cNvPr>
          <p:cNvSpPr/>
          <p:nvPr/>
        </p:nvSpPr>
        <p:spPr>
          <a:xfrm>
            <a:off x="6855104" y="3429000"/>
            <a:ext cx="572847" cy="9490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a:solidFill>
                <a:srgbClr val="FFFFFF"/>
              </a:solidFill>
            </a:endParaRPr>
          </a:p>
        </p:txBody>
      </p:sp>
      <p:sp>
        <p:nvSpPr>
          <p:cNvPr id="29" name="Oval 28">
            <a:extLst>
              <a:ext uri="{FF2B5EF4-FFF2-40B4-BE49-F238E27FC236}">
                <a16:creationId xmlns:a16="http://schemas.microsoft.com/office/drawing/2014/main" id="{D176B60A-82D9-1848-BA65-5CA65FB8F936}"/>
              </a:ext>
            </a:extLst>
          </p:cNvPr>
          <p:cNvSpPr/>
          <p:nvPr/>
        </p:nvSpPr>
        <p:spPr>
          <a:xfrm flipH="1">
            <a:off x="1626017" y="4076920"/>
            <a:ext cx="70982" cy="6600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0" name="Oval 29">
            <a:extLst>
              <a:ext uri="{FF2B5EF4-FFF2-40B4-BE49-F238E27FC236}">
                <a16:creationId xmlns:a16="http://schemas.microsoft.com/office/drawing/2014/main" id="{5CD6BA17-6D72-AD41-0E04-AE340C7172B7}"/>
              </a:ext>
            </a:extLst>
          </p:cNvPr>
          <p:cNvSpPr/>
          <p:nvPr/>
        </p:nvSpPr>
        <p:spPr>
          <a:xfrm>
            <a:off x="6920602" y="3984267"/>
            <a:ext cx="74947" cy="8397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16">
            <a:extLst>
              <a:ext uri="{FF2B5EF4-FFF2-40B4-BE49-F238E27FC236}">
                <a16:creationId xmlns:a16="http://schemas.microsoft.com/office/drawing/2014/main" id="{7040B445-339A-CBC3-802F-372231238D57}"/>
              </a:ext>
            </a:extLst>
          </p:cNvPr>
          <p:cNvSpPr txBox="1">
            <a:spLocks noChangeArrowheads="1"/>
          </p:cNvSpPr>
          <p:nvPr/>
        </p:nvSpPr>
        <p:spPr bwMode="auto">
          <a:xfrm>
            <a:off x="7392326" y="2143584"/>
            <a:ext cx="1043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x-none" sz="1400" dirty="0">
                <a:latin typeface="Arial" panose="020B0604020202020204" pitchFamily="34" charset="0"/>
                <a:cs typeface="Arial" panose="020B0604020202020204" pitchFamily="34" charset="0"/>
              </a:rPr>
              <a:t>Lower</a:t>
            </a:r>
          </a:p>
          <a:p>
            <a:pPr algn="ctr" eaLnBrk="1" hangingPunct="1"/>
            <a:r>
              <a:rPr lang="en-CA" altLang="x-none" sz="1400" dirty="0">
                <a:latin typeface="Arial" panose="020B0604020202020204" pitchFamily="34" charset="0"/>
                <a:cs typeface="Arial" panose="020B0604020202020204" pitchFamily="34" charset="0"/>
              </a:rPr>
              <a:t>Watershed</a:t>
            </a:r>
            <a:endParaRPr lang="en-US" altLang="x-none" sz="1400" dirty="0">
              <a:latin typeface="Arial" panose="020B0604020202020204" pitchFamily="34" charset="0"/>
              <a:cs typeface="Arial" panose="020B0604020202020204" pitchFamily="34" charset="0"/>
            </a:endParaRPr>
          </a:p>
        </p:txBody>
      </p:sp>
      <p:sp>
        <p:nvSpPr>
          <p:cNvPr id="34" name="TextBox 16">
            <a:extLst>
              <a:ext uri="{FF2B5EF4-FFF2-40B4-BE49-F238E27FC236}">
                <a16:creationId xmlns:a16="http://schemas.microsoft.com/office/drawing/2014/main" id="{37BA4696-7874-8ECE-9E07-991E6678BB8E}"/>
              </a:ext>
            </a:extLst>
          </p:cNvPr>
          <p:cNvSpPr txBox="1">
            <a:spLocks noChangeArrowheads="1"/>
          </p:cNvSpPr>
          <p:nvPr/>
        </p:nvSpPr>
        <p:spPr bwMode="auto">
          <a:xfrm>
            <a:off x="2691477" y="1542087"/>
            <a:ext cx="28167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x-none" sz="1600" b="1" dirty="0">
                <a:solidFill>
                  <a:srgbClr val="4472AF"/>
                </a:solidFill>
                <a:latin typeface="Montserrat" pitchFamily="2" charset="77"/>
              </a:rPr>
              <a:t>Mississippi River System</a:t>
            </a:r>
            <a:endParaRPr lang="en-US" altLang="x-none" sz="1600" b="1" dirty="0">
              <a:solidFill>
                <a:srgbClr val="4472AF"/>
              </a:solidFill>
              <a:latin typeface="Montserrat" pitchFamily="2" charset="77"/>
            </a:endParaRPr>
          </a:p>
        </p:txBody>
      </p:sp>
      <p:sp>
        <p:nvSpPr>
          <p:cNvPr id="3" name="Content Placeholder 2">
            <a:extLst>
              <a:ext uri="{FF2B5EF4-FFF2-40B4-BE49-F238E27FC236}">
                <a16:creationId xmlns:a16="http://schemas.microsoft.com/office/drawing/2014/main" id="{58F9D925-2142-E68E-A9F3-6DE725FAFB3E}"/>
              </a:ext>
            </a:extLst>
          </p:cNvPr>
          <p:cNvSpPr txBox="1">
            <a:spLocks/>
          </p:cNvSpPr>
          <p:nvPr/>
        </p:nvSpPr>
        <p:spPr>
          <a:xfrm>
            <a:off x="301179" y="1394520"/>
            <a:ext cx="1783916" cy="2983537"/>
          </a:xfrm>
          <a:prstGeom prst="rect">
            <a:avLst/>
          </a:prstGeom>
        </p:spPr>
        <p:txBody>
          <a:bodyPr/>
          <a:lstStyle>
            <a:lvl1pPr marL="0" indent="0" algn="ctr" rtl="0" eaLnBrk="0" fontAlgn="base" hangingPunct="0">
              <a:spcBef>
                <a:spcPct val="20000"/>
              </a:spcBef>
              <a:spcAft>
                <a:spcPct val="0"/>
              </a:spcAft>
              <a:buClr>
                <a:srgbClr val="E2B449"/>
              </a:buClr>
              <a:buSzPct val="120000"/>
              <a:buFontTx/>
              <a:buNone/>
              <a:defRPr sz="32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E2B449"/>
              </a:buClr>
              <a:buFont typeface="Tahoma" charset="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rgbClr val="E2B449"/>
              </a:buClr>
              <a:buSzPct val="12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rgbClr val="E2B449"/>
              </a:buClr>
              <a:buFont typeface="Tahoma" charset="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rgbClr val="E2B449"/>
              </a:buClr>
              <a:buSzPct val="80000"/>
              <a:buFont typeface="Wingdings" charset="2"/>
              <a:buChar char="v"/>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defRPr/>
            </a:pPr>
            <a:r>
              <a:rPr lang="en-CA" sz="1600" kern="0" dirty="0">
                <a:effectLst>
                  <a:outerShdw dir="2700000" algn="tl">
                    <a:srgbClr val="000000"/>
                  </a:outerShdw>
                </a:effectLst>
                <a:latin typeface="Montserrat" pitchFamily="2" charset="77"/>
              </a:rPr>
              <a:t>Mississippi Lake is near the bottom of the watershed. </a:t>
            </a:r>
          </a:p>
          <a:p>
            <a:pPr>
              <a:defRPr/>
            </a:pPr>
            <a:endParaRPr lang="en-CA" sz="1600" kern="0" dirty="0">
              <a:effectLst>
                <a:outerShdw dir="2700000" algn="tl">
                  <a:srgbClr val="000000"/>
                </a:outerShdw>
              </a:effectLst>
              <a:latin typeface="Montserrat" pitchFamily="2" charset="77"/>
            </a:endParaRPr>
          </a:p>
          <a:p>
            <a:pPr>
              <a:defRPr/>
            </a:pPr>
            <a:r>
              <a:rPr lang="en-CA" sz="1600" kern="0" dirty="0">
                <a:effectLst>
                  <a:outerShdw dir="2700000" algn="tl">
                    <a:srgbClr val="000000"/>
                  </a:outerShdw>
                </a:effectLst>
                <a:latin typeface="Montserrat" pitchFamily="2" charset="77"/>
              </a:rPr>
              <a:t>90% of the water volume comes through the main channel at </a:t>
            </a:r>
            <a:r>
              <a:rPr lang="en-CA" sz="1600" kern="0" dirty="0" err="1">
                <a:effectLst>
                  <a:outerShdw dir="2700000" algn="tl">
                    <a:srgbClr val="000000"/>
                  </a:outerShdw>
                </a:effectLst>
                <a:latin typeface="Montserrat" pitchFamily="2" charset="77"/>
              </a:rPr>
              <a:t>Innisville</a:t>
            </a:r>
            <a:r>
              <a:rPr lang="en-CA" sz="1600" kern="0" dirty="0">
                <a:effectLst>
                  <a:outerShdw dir="2700000" algn="tl">
                    <a:srgbClr val="000000"/>
                  </a:outerShdw>
                </a:effectLst>
                <a:latin typeface="Montserrat" pitchFamily="2" charset="77"/>
              </a:rPr>
              <a:t> (  )</a:t>
            </a:r>
          </a:p>
        </p:txBody>
      </p:sp>
    </p:spTree>
    <p:extLst>
      <p:ext uri="{BB962C8B-B14F-4D97-AF65-F5344CB8AC3E}">
        <p14:creationId xmlns:p14="http://schemas.microsoft.com/office/powerpoint/2010/main" val="134021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0030" y="1232633"/>
            <a:ext cx="3728402" cy="5478423"/>
          </a:xfrm>
          <a:prstGeom prst="rect">
            <a:avLst/>
          </a:prstGeom>
          <a:noFill/>
        </p:spPr>
        <p:txBody>
          <a:bodyPr wrap="square" rtlCol="0">
            <a:spAutoFit/>
          </a:bodyPr>
          <a:lstStyle/>
          <a:p>
            <a:r>
              <a:rPr lang="en-US" sz="1000" dirty="0">
                <a:latin typeface="Arial" charset="0"/>
                <a:ea typeface="Arial" charset="0"/>
                <a:cs typeface="Arial" charset="0"/>
              </a:rPr>
              <a:t> 1   McDiarmid’s Shore</a:t>
            </a:r>
          </a:p>
          <a:p>
            <a:r>
              <a:rPr lang="en-US" sz="1000" dirty="0">
                <a:latin typeface="Arial" charset="0"/>
                <a:ea typeface="Arial" charset="0"/>
                <a:cs typeface="Arial" charset="0"/>
              </a:rPr>
              <a:t> 2   </a:t>
            </a:r>
            <a:r>
              <a:rPr lang="en-US" sz="1000" dirty="0">
                <a:solidFill>
                  <a:srgbClr val="00B050"/>
                </a:solidFill>
                <a:latin typeface="Arial" charset="0"/>
                <a:ea typeface="Arial" charset="0"/>
                <a:cs typeface="Arial" charset="0"/>
              </a:rPr>
              <a:t>Knowlton Place Road Association</a:t>
            </a:r>
          </a:p>
          <a:p>
            <a:r>
              <a:rPr lang="en-US" sz="1000" dirty="0">
                <a:latin typeface="Arial" charset="0"/>
                <a:ea typeface="Arial" charset="0"/>
                <a:cs typeface="Arial" charset="0"/>
              </a:rPr>
              <a:t> 3   Montgomery Park</a:t>
            </a:r>
          </a:p>
          <a:p>
            <a:r>
              <a:rPr lang="en-US" sz="1000" dirty="0">
                <a:latin typeface="Arial" charset="0"/>
                <a:ea typeface="Arial" charset="0"/>
                <a:cs typeface="Arial" charset="0"/>
              </a:rPr>
              <a:t> 4   Dowdall Shore Homeowners Association</a:t>
            </a:r>
          </a:p>
          <a:p>
            <a:r>
              <a:rPr lang="en-US" sz="1000" dirty="0">
                <a:latin typeface="Arial" charset="0"/>
                <a:ea typeface="Arial" charset="0"/>
                <a:cs typeface="Arial" charset="0"/>
              </a:rPr>
              <a:t> 5   Rathwell Shore Community Association</a:t>
            </a:r>
          </a:p>
          <a:p>
            <a:r>
              <a:rPr lang="en-US" sz="1000" dirty="0">
                <a:latin typeface="Arial" charset="0"/>
                <a:ea typeface="Arial" charset="0"/>
                <a:cs typeface="Arial" charset="0"/>
              </a:rPr>
              <a:t> 6   McCann’s Shore</a:t>
            </a:r>
          </a:p>
          <a:p>
            <a:r>
              <a:rPr lang="en-US" sz="1000" dirty="0">
                <a:latin typeface="Arial" charset="0"/>
                <a:ea typeface="Arial" charset="0"/>
                <a:cs typeface="Arial" charset="0"/>
              </a:rPr>
              <a:t> 7   </a:t>
            </a:r>
            <a:r>
              <a:rPr lang="en-US" sz="1000" dirty="0">
                <a:solidFill>
                  <a:srgbClr val="00B050"/>
                </a:solidFill>
                <a:latin typeface="Arial" charset="0"/>
                <a:ea typeface="Arial" charset="0"/>
                <a:cs typeface="Arial" charset="0"/>
              </a:rPr>
              <a:t>Twin Oaks Association (Ab's Road)</a:t>
            </a:r>
          </a:p>
          <a:p>
            <a:r>
              <a:rPr lang="en-US" sz="1000" dirty="0">
                <a:latin typeface="Arial" charset="0"/>
                <a:ea typeface="Arial" charset="0"/>
                <a:cs typeface="Arial" charset="0"/>
              </a:rPr>
              <a:t> 8    </a:t>
            </a:r>
            <a:r>
              <a:rPr lang="en-US" sz="1000" dirty="0">
                <a:solidFill>
                  <a:srgbClr val="00B050"/>
                </a:solidFill>
                <a:latin typeface="Arial" charset="0"/>
                <a:ea typeface="Arial" charset="0"/>
                <a:cs typeface="Arial" charset="0"/>
              </a:rPr>
              <a:t>Ikwe Point Road Association (Sinclair Shore)</a:t>
            </a:r>
          </a:p>
          <a:p>
            <a:r>
              <a:rPr lang="en-US" sz="1000" dirty="0">
                <a:latin typeface="Arial" charset="0"/>
                <a:ea typeface="Arial" charset="0"/>
                <a:cs typeface="Arial" charset="0"/>
              </a:rPr>
              <a:t> 9   </a:t>
            </a:r>
            <a:r>
              <a:rPr lang="en-US" sz="1000" dirty="0">
                <a:solidFill>
                  <a:srgbClr val="00B050"/>
                </a:solidFill>
                <a:latin typeface="Arial" charset="0"/>
                <a:ea typeface="Arial" charset="0"/>
                <a:cs typeface="Arial" charset="0"/>
              </a:rPr>
              <a:t> Willis Island Road Association (Sinclair Shore)</a:t>
            </a:r>
          </a:p>
          <a:p>
            <a:r>
              <a:rPr lang="en-US" sz="1000" dirty="0">
                <a:latin typeface="Arial" charset="0"/>
                <a:ea typeface="Arial" charset="0"/>
                <a:cs typeface="Arial" charset="0"/>
              </a:rPr>
              <a:t>10   Otterslide Lane (Sinclair Shore)</a:t>
            </a:r>
          </a:p>
          <a:p>
            <a:r>
              <a:rPr lang="en-US" sz="1000" dirty="0">
                <a:latin typeface="Arial" charset="0"/>
                <a:ea typeface="Arial" charset="0"/>
                <a:cs typeface="Arial" charset="0"/>
              </a:rPr>
              <a:t>11   </a:t>
            </a:r>
            <a:r>
              <a:rPr lang="en-US" sz="1000" dirty="0">
                <a:solidFill>
                  <a:srgbClr val="00B050"/>
                </a:solidFill>
                <a:latin typeface="Arial" charset="0"/>
                <a:ea typeface="Arial" charset="0"/>
                <a:cs typeface="Arial" charset="0"/>
              </a:rPr>
              <a:t>Pretties Island Property Owners Association</a:t>
            </a:r>
          </a:p>
          <a:p>
            <a:r>
              <a:rPr lang="en-US" sz="1000" dirty="0">
                <a:latin typeface="Arial" charset="0"/>
                <a:ea typeface="Arial" charset="0"/>
                <a:cs typeface="Arial" charset="0"/>
              </a:rPr>
              <a:t>12   </a:t>
            </a:r>
            <a:r>
              <a:rPr lang="en-US" sz="1000" dirty="0">
                <a:solidFill>
                  <a:srgbClr val="00B050"/>
                </a:solidFill>
                <a:latin typeface="Arial" charset="0"/>
                <a:ea typeface="Arial" charset="0"/>
                <a:cs typeface="Arial" charset="0"/>
              </a:rPr>
              <a:t>Ebbs Bay Property Owners Association </a:t>
            </a:r>
          </a:p>
          <a:p>
            <a:r>
              <a:rPr lang="en-US" sz="1000" dirty="0">
                <a:latin typeface="Arial" charset="0"/>
                <a:ea typeface="Arial" charset="0"/>
                <a:cs typeface="Arial" charset="0"/>
              </a:rPr>
              <a:t>13   Cooke’s Shore  Association</a:t>
            </a:r>
          </a:p>
          <a:p>
            <a:r>
              <a:rPr lang="en-US" sz="1000" dirty="0">
                <a:latin typeface="Arial" charset="0"/>
                <a:ea typeface="Arial" charset="0"/>
                <a:cs typeface="Arial" charset="0"/>
              </a:rPr>
              <a:t>14   </a:t>
            </a:r>
            <a:r>
              <a:rPr lang="en-US" sz="1000" dirty="0">
                <a:solidFill>
                  <a:srgbClr val="00B050"/>
                </a:solidFill>
                <a:latin typeface="Arial" charset="0"/>
                <a:ea typeface="Arial" charset="0"/>
                <a:cs typeface="Arial" charset="0"/>
              </a:rPr>
              <a:t>Rothwell Park Road Association</a:t>
            </a:r>
          </a:p>
          <a:p>
            <a:r>
              <a:rPr lang="en-US" sz="1000" dirty="0">
                <a:latin typeface="Arial" charset="0"/>
                <a:ea typeface="Arial" charset="0"/>
                <a:cs typeface="Arial" charset="0"/>
              </a:rPr>
              <a:t>15   Innisville South</a:t>
            </a:r>
          </a:p>
          <a:p>
            <a:r>
              <a:rPr lang="en-US" sz="1000" dirty="0">
                <a:latin typeface="Arial" charset="0"/>
                <a:ea typeface="Arial" charset="0"/>
                <a:cs typeface="Arial" charset="0"/>
              </a:rPr>
              <a:t>16   </a:t>
            </a:r>
            <a:r>
              <a:rPr lang="en-US" sz="1000" dirty="0">
                <a:solidFill>
                  <a:srgbClr val="00B050"/>
                </a:solidFill>
                <a:latin typeface="Arial" charset="0"/>
                <a:ea typeface="Arial" charset="0"/>
                <a:cs typeface="Arial" charset="0"/>
              </a:rPr>
              <a:t>Grasshopper Point Road Association</a:t>
            </a:r>
          </a:p>
          <a:p>
            <a:r>
              <a:rPr lang="en-US" sz="1000" dirty="0">
                <a:latin typeface="Arial" charset="0"/>
                <a:ea typeface="Arial" charset="0"/>
                <a:cs typeface="Arial" charset="0"/>
              </a:rPr>
              <a:t>17   </a:t>
            </a:r>
            <a:r>
              <a:rPr lang="en-US" sz="1000" dirty="0">
                <a:solidFill>
                  <a:srgbClr val="00B050"/>
                </a:solidFill>
                <a:latin typeface="Arial" charset="0"/>
                <a:ea typeface="Arial" charset="0"/>
                <a:cs typeface="Arial" charset="0"/>
              </a:rPr>
              <a:t>Islandview Association</a:t>
            </a:r>
          </a:p>
          <a:p>
            <a:r>
              <a:rPr lang="en-US" sz="1000" dirty="0">
                <a:latin typeface="Arial" charset="0"/>
                <a:ea typeface="Arial" charset="0"/>
                <a:cs typeface="Arial" charset="0"/>
              </a:rPr>
              <a:t>18   </a:t>
            </a:r>
            <a:r>
              <a:rPr lang="en-US" sz="1000" dirty="0">
                <a:solidFill>
                  <a:srgbClr val="00B050"/>
                </a:solidFill>
                <a:latin typeface="Arial" charset="0"/>
                <a:ea typeface="Arial" charset="0"/>
                <a:cs typeface="Arial" charset="0"/>
              </a:rPr>
              <a:t>McCreary’s Shore</a:t>
            </a:r>
          </a:p>
          <a:p>
            <a:r>
              <a:rPr lang="en-US" sz="1000" dirty="0">
                <a:latin typeface="Arial" charset="0"/>
                <a:ea typeface="Arial" charset="0"/>
                <a:cs typeface="Arial" charset="0"/>
              </a:rPr>
              <a:t>19   McCullough’s Landing</a:t>
            </a:r>
          </a:p>
          <a:p>
            <a:r>
              <a:rPr lang="en-US" sz="1000" dirty="0">
                <a:latin typeface="Arial" charset="0"/>
                <a:ea typeface="Arial" charset="0"/>
                <a:cs typeface="Arial" charset="0"/>
              </a:rPr>
              <a:t>20   </a:t>
            </a:r>
            <a:r>
              <a:rPr lang="en-US" sz="1000" dirty="0">
                <a:solidFill>
                  <a:srgbClr val="00B050"/>
                </a:solidFill>
                <a:latin typeface="Arial" charset="0"/>
                <a:ea typeface="Arial" charset="0"/>
                <a:cs typeface="Arial" charset="0"/>
              </a:rPr>
              <a:t>Flintoff Bay</a:t>
            </a:r>
          </a:p>
          <a:p>
            <a:r>
              <a:rPr lang="en-US" sz="1000" dirty="0">
                <a:latin typeface="Arial" charset="0"/>
                <a:ea typeface="Arial" charset="0"/>
                <a:cs typeface="Arial" charset="0"/>
              </a:rPr>
              <a:t>21   Mallochs Bay</a:t>
            </a:r>
          </a:p>
          <a:p>
            <a:r>
              <a:rPr lang="en-US" sz="1000" dirty="0">
                <a:latin typeface="Arial" charset="0"/>
                <a:ea typeface="Arial" charset="0"/>
                <a:cs typeface="Arial" charset="0"/>
              </a:rPr>
              <a:t>22   Robertson’s Shore</a:t>
            </a:r>
          </a:p>
          <a:p>
            <a:r>
              <a:rPr lang="en-US" sz="1000" dirty="0">
                <a:latin typeface="Arial" charset="0"/>
                <a:ea typeface="Arial" charset="0"/>
                <a:cs typeface="Arial" charset="0"/>
              </a:rPr>
              <a:t>23   </a:t>
            </a:r>
            <a:r>
              <a:rPr lang="en-US" sz="1000" dirty="0">
                <a:solidFill>
                  <a:srgbClr val="00B050"/>
                </a:solidFill>
                <a:latin typeface="Arial" charset="0"/>
                <a:ea typeface="Arial" charset="0"/>
                <a:cs typeface="Arial" charset="0"/>
              </a:rPr>
              <a:t>Beck’s Shore (McNaughton Shore)</a:t>
            </a:r>
          </a:p>
          <a:p>
            <a:r>
              <a:rPr lang="en-US" sz="1000" dirty="0">
                <a:latin typeface="Arial" charset="0"/>
                <a:ea typeface="Arial" charset="0"/>
                <a:cs typeface="Arial" charset="0"/>
              </a:rPr>
              <a:t>24   Red Rock Bay</a:t>
            </a:r>
          </a:p>
          <a:p>
            <a:r>
              <a:rPr lang="en-US" sz="1000" dirty="0">
                <a:latin typeface="Arial" charset="0"/>
                <a:ea typeface="Arial" charset="0"/>
                <a:cs typeface="Arial" charset="0"/>
              </a:rPr>
              <a:t>25   </a:t>
            </a:r>
            <a:r>
              <a:rPr lang="en-US" sz="1000" dirty="0">
                <a:solidFill>
                  <a:srgbClr val="00B050"/>
                </a:solidFill>
                <a:latin typeface="Arial" charset="0"/>
                <a:ea typeface="Arial" charset="0"/>
                <a:cs typeface="Arial" charset="0"/>
              </a:rPr>
              <a:t>Black Bass &amp; Hunters Bay Property Owners Association</a:t>
            </a:r>
          </a:p>
          <a:p>
            <a:r>
              <a:rPr lang="en-US" sz="1000" dirty="0">
                <a:latin typeface="Arial" charset="0"/>
                <a:ea typeface="Arial" charset="0"/>
                <a:cs typeface="Arial" charset="0"/>
              </a:rPr>
              <a:t>26   </a:t>
            </a:r>
            <a:r>
              <a:rPr lang="en-US" sz="1000" dirty="0">
                <a:solidFill>
                  <a:srgbClr val="00B050"/>
                </a:solidFill>
                <a:latin typeface="Arial" charset="0"/>
                <a:ea typeface="Arial" charset="0"/>
                <a:cs typeface="Arial" charset="0"/>
              </a:rPr>
              <a:t>Craig Shore Road Association</a:t>
            </a:r>
          </a:p>
          <a:p>
            <a:r>
              <a:rPr lang="en-US" sz="1000" dirty="0">
                <a:latin typeface="Arial" charset="0"/>
                <a:ea typeface="Arial" charset="0"/>
                <a:cs typeface="Arial" charset="0"/>
              </a:rPr>
              <a:t>27   Father Point</a:t>
            </a:r>
          </a:p>
          <a:p>
            <a:r>
              <a:rPr lang="en-US" sz="1000" dirty="0">
                <a:latin typeface="Arial" charset="0"/>
                <a:ea typeface="Arial" charset="0"/>
                <a:cs typeface="Arial" charset="0"/>
              </a:rPr>
              <a:t>28   Coleman’s Shore (Moonlight Bay Rd. and Sunset Ln.)</a:t>
            </a:r>
          </a:p>
          <a:p>
            <a:r>
              <a:rPr lang="en-US" sz="1000" dirty="0">
                <a:latin typeface="Arial" charset="0"/>
                <a:ea typeface="Arial" charset="0"/>
                <a:cs typeface="Arial" charset="0"/>
              </a:rPr>
              <a:t>29   Munro Lane (High Bank)</a:t>
            </a:r>
          </a:p>
          <a:p>
            <a:r>
              <a:rPr lang="en-US" sz="1000" dirty="0">
                <a:latin typeface="Arial" charset="0"/>
                <a:ea typeface="Arial" charset="0"/>
                <a:cs typeface="Arial" charset="0"/>
              </a:rPr>
              <a:t>30   Longview Island</a:t>
            </a:r>
          </a:p>
          <a:p>
            <a:r>
              <a:rPr lang="en-US" sz="1000" dirty="0">
                <a:latin typeface="Arial" charset="0"/>
                <a:ea typeface="Arial" charset="0"/>
                <a:cs typeface="Arial" charset="0"/>
              </a:rPr>
              <a:t>31   Petrie Shore</a:t>
            </a:r>
          </a:p>
          <a:p>
            <a:r>
              <a:rPr lang="en-US" sz="1000" dirty="0">
                <a:latin typeface="Arial" charset="0"/>
                <a:ea typeface="Arial" charset="0"/>
                <a:cs typeface="Arial" charset="0"/>
              </a:rPr>
              <a:t>32   </a:t>
            </a:r>
            <a:r>
              <a:rPr lang="en-US" sz="1000" dirty="0">
                <a:solidFill>
                  <a:srgbClr val="00B050"/>
                </a:solidFill>
                <a:latin typeface="Arial" charset="0"/>
                <a:ea typeface="Arial" charset="0"/>
                <a:cs typeface="Arial" charset="0"/>
              </a:rPr>
              <a:t>Gardiner Shore Association (10</a:t>
            </a:r>
            <a:r>
              <a:rPr lang="en-US" sz="1000" baseline="30000" dirty="0">
                <a:solidFill>
                  <a:srgbClr val="00B050"/>
                </a:solidFill>
                <a:latin typeface="Arial" charset="0"/>
                <a:ea typeface="Arial" charset="0"/>
                <a:cs typeface="Arial" charset="0"/>
              </a:rPr>
              <a:t>th</a:t>
            </a:r>
            <a:r>
              <a:rPr lang="en-US" sz="1000" dirty="0">
                <a:solidFill>
                  <a:srgbClr val="00B050"/>
                </a:solidFill>
                <a:latin typeface="Arial" charset="0"/>
                <a:ea typeface="Arial" charset="0"/>
                <a:cs typeface="Arial" charset="0"/>
              </a:rPr>
              <a:t> Line Shore)</a:t>
            </a:r>
          </a:p>
          <a:p>
            <a:r>
              <a:rPr lang="en-US" sz="1000" dirty="0">
                <a:latin typeface="Arial" charset="0"/>
                <a:ea typeface="Arial" charset="0"/>
                <a:cs typeface="Arial" charset="0"/>
              </a:rPr>
              <a:t>33   </a:t>
            </a:r>
            <a:r>
              <a:rPr lang="en-US" sz="1000" dirty="0">
                <a:solidFill>
                  <a:srgbClr val="00B050"/>
                </a:solidFill>
                <a:latin typeface="Arial" charset="0"/>
                <a:ea typeface="Arial" charset="0"/>
                <a:cs typeface="Arial" charset="0"/>
              </a:rPr>
              <a:t>Lakeside Drive Homeowners Association (Hay’s Shore)</a:t>
            </a:r>
          </a:p>
          <a:p>
            <a:r>
              <a:rPr lang="en-US" sz="1000" dirty="0">
                <a:latin typeface="Arial" charset="0"/>
                <a:ea typeface="Arial" charset="0"/>
                <a:cs typeface="Arial" charset="0"/>
              </a:rPr>
              <a:t>34   </a:t>
            </a:r>
            <a:r>
              <a:rPr lang="en-US" sz="1000" dirty="0">
                <a:solidFill>
                  <a:srgbClr val="00B050"/>
                </a:solidFill>
                <a:latin typeface="Arial" charset="0"/>
                <a:ea typeface="Arial" charset="0"/>
                <a:cs typeface="Arial" charset="0"/>
              </a:rPr>
              <a:t>Lake Park Hunting and Fishing Club</a:t>
            </a:r>
          </a:p>
          <a:p>
            <a:r>
              <a:rPr lang="en-US" sz="1000" dirty="0">
                <a:latin typeface="Arial" charset="0"/>
                <a:ea typeface="Arial" charset="0"/>
                <a:cs typeface="Arial" charset="0"/>
              </a:rPr>
              <a:t>35   </a:t>
            </a:r>
            <a:r>
              <a:rPr lang="en-US" sz="1000" dirty="0">
                <a:solidFill>
                  <a:srgbClr val="00B050"/>
                </a:solidFill>
                <a:latin typeface="Arial" charset="0"/>
                <a:ea typeface="Arial" charset="0"/>
                <a:cs typeface="Arial" charset="0"/>
              </a:rPr>
              <a:t>Lake Park Community Association</a:t>
            </a:r>
          </a:p>
        </p:txBody>
      </p:sp>
      <p:grpSp>
        <p:nvGrpSpPr>
          <p:cNvPr id="142" name="Group 141"/>
          <p:cNvGrpSpPr/>
          <p:nvPr/>
        </p:nvGrpSpPr>
        <p:grpSpPr>
          <a:xfrm>
            <a:off x="93172" y="34015"/>
            <a:ext cx="4552750" cy="6774863"/>
            <a:chOff x="140100" y="100921"/>
            <a:chExt cx="4552750" cy="6774863"/>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56" t="5334" r="15029"/>
            <a:stretch/>
          </p:blipFill>
          <p:spPr>
            <a:xfrm>
              <a:off x="140100" y="117097"/>
              <a:ext cx="4552750" cy="6749076"/>
            </a:xfrm>
            <a:prstGeom prst="rect">
              <a:avLst/>
            </a:prstGeom>
          </p:spPr>
        </p:pic>
        <p:sp>
          <p:nvSpPr>
            <p:cNvPr id="6" name="TextBox 5"/>
            <p:cNvSpPr txBox="1"/>
            <p:nvPr/>
          </p:nvSpPr>
          <p:spPr>
            <a:xfrm>
              <a:off x="3625964" y="148074"/>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a:t>
              </a:r>
            </a:p>
          </p:txBody>
        </p:sp>
        <p:sp>
          <p:nvSpPr>
            <p:cNvPr id="7" name="TextBox 6"/>
            <p:cNvSpPr txBox="1"/>
            <p:nvPr/>
          </p:nvSpPr>
          <p:spPr>
            <a:xfrm>
              <a:off x="3107258" y="100921"/>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a:t>
              </a:r>
            </a:p>
          </p:txBody>
        </p:sp>
        <p:sp>
          <p:nvSpPr>
            <p:cNvPr id="8" name="TextBox 7"/>
            <p:cNvSpPr txBox="1"/>
            <p:nvPr/>
          </p:nvSpPr>
          <p:spPr>
            <a:xfrm>
              <a:off x="2547513" y="262730"/>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a:t>
              </a:r>
            </a:p>
          </p:txBody>
        </p:sp>
        <p:sp>
          <p:nvSpPr>
            <p:cNvPr id="9" name="TextBox 8"/>
            <p:cNvSpPr txBox="1"/>
            <p:nvPr/>
          </p:nvSpPr>
          <p:spPr>
            <a:xfrm>
              <a:off x="2583024" y="1181722"/>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4</a:t>
              </a:r>
            </a:p>
          </p:txBody>
        </p:sp>
        <p:sp>
          <p:nvSpPr>
            <p:cNvPr id="10" name="TextBox 9"/>
            <p:cNvSpPr txBox="1"/>
            <p:nvPr/>
          </p:nvSpPr>
          <p:spPr>
            <a:xfrm>
              <a:off x="2583024" y="1516955"/>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5</a:t>
              </a:r>
            </a:p>
          </p:txBody>
        </p:sp>
        <p:sp>
          <p:nvSpPr>
            <p:cNvPr id="11" name="TextBox 10"/>
            <p:cNvSpPr txBox="1"/>
            <p:nvPr/>
          </p:nvSpPr>
          <p:spPr>
            <a:xfrm>
              <a:off x="3480706" y="5627671"/>
              <a:ext cx="366675"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25</a:t>
              </a:r>
            </a:p>
          </p:txBody>
        </p:sp>
        <p:sp>
          <p:nvSpPr>
            <p:cNvPr id="12" name="TextBox 11"/>
            <p:cNvSpPr txBox="1"/>
            <p:nvPr/>
          </p:nvSpPr>
          <p:spPr>
            <a:xfrm>
              <a:off x="4019983" y="4878337"/>
              <a:ext cx="377802"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26</a:t>
              </a:r>
            </a:p>
          </p:txBody>
        </p:sp>
        <p:sp>
          <p:nvSpPr>
            <p:cNvPr id="13" name="TextBox 12"/>
            <p:cNvSpPr txBox="1"/>
            <p:nvPr/>
          </p:nvSpPr>
          <p:spPr>
            <a:xfrm>
              <a:off x="4237949" y="4698986"/>
              <a:ext cx="35097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27</a:t>
              </a:r>
            </a:p>
          </p:txBody>
        </p:sp>
        <p:sp>
          <p:nvSpPr>
            <p:cNvPr id="14" name="TextBox 13"/>
            <p:cNvSpPr txBox="1"/>
            <p:nvPr/>
          </p:nvSpPr>
          <p:spPr>
            <a:xfrm>
              <a:off x="4232705" y="4044410"/>
              <a:ext cx="340962"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28</a:t>
              </a:r>
            </a:p>
          </p:txBody>
        </p:sp>
        <p:sp>
          <p:nvSpPr>
            <p:cNvPr id="15" name="TextBox 14"/>
            <p:cNvSpPr txBox="1"/>
            <p:nvPr/>
          </p:nvSpPr>
          <p:spPr>
            <a:xfrm>
              <a:off x="4054687" y="3709697"/>
              <a:ext cx="356962"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29</a:t>
              </a:r>
            </a:p>
          </p:txBody>
        </p:sp>
        <p:sp>
          <p:nvSpPr>
            <p:cNvPr id="16" name="TextBox 15"/>
            <p:cNvSpPr txBox="1"/>
            <p:nvPr/>
          </p:nvSpPr>
          <p:spPr>
            <a:xfrm>
              <a:off x="4152923" y="3153721"/>
              <a:ext cx="39562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30</a:t>
              </a:r>
            </a:p>
          </p:txBody>
        </p:sp>
        <p:sp>
          <p:nvSpPr>
            <p:cNvPr id="17" name="TextBox 16"/>
            <p:cNvSpPr txBox="1"/>
            <p:nvPr/>
          </p:nvSpPr>
          <p:spPr>
            <a:xfrm>
              <a:off x="4045850" y="2872433"/>
              <a:ext cx="36579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31</a:t>
              </a:r>
            </a:p>
          </p:txBody>
        </p:sp>
        <p:sp>
          <p:nvSpPr>
            <p:cNvPr id="18" name="TextBox 17"/>
            <p:cNvSpPr txBox="1"/>
            <p:nvPr/>
          </p:nvSpPr>
          <p:spPr>
            <a:xfrm>
              <a:off x="4292178" y="1810395"/>
              <a:ext cx="379756"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32</a:t>
              </a:r>
            </a:p>
          </p:txBody>
        </p:sp>
        <p:sp>
          <p:nvSpPr>
            <p:cNvPr id="19" name="TextBox 18"/>
            <p:cNvSpPr txBox="1"/>
            <p:nvPr/>
          </p:nvSpPr>
          <p:spPr>
            <a:xfrm>
              <a:off x="4021499" y="1437937"/>
              <a:ext cx="39713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33</a:t>
              </a:r>
            </a:p>
          </p:txBody>
        </p:sp>
        <p:sp>
          <p:nvSpPr>
            <p:cNvPr id="20" name="TextBox 19"/>
            <p:cNvSpPr txBox="1"/>
            <p:nvPr/>
          </p:nvSpPr>
          <p:spPr>
            <a:xfrm>
              <a:off x="3751686" y="1300716"/>
              <a:ext cx="364400"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34</a:t>
              </a:r>
            </a:p>
          </p:txBody>
        </p:sp>
        <p:sp>
          <p:nvSpPr>
            <p:cNvPr id="21" name="TextBox 20"/>
            <p:cNvSpPr txBox="1"/>
            <p:nvPr/>
          </p:nvSpPr>
          <p:spPr>
            <a:xfrm>
              <a:off x="3963322" y="1073602"/>
              <a:ext cx="429465"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35</a:t>
              </a:r>
            </a:p>
          </p:txBody>
        </p:sp>
        <p:sp>
          <p:nvSpPr>
            <p:cNvPr id="22" name="TextBox 21"/>
            <p:cNvSpPr txBox="1"/>
            <p:nvPr/>
          </p:nvSpPr>
          <p:spPr>
            <a:xfrm>
              <a:off x="1271194" y="6215607"/>
              <a:ext cx="37456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19</a:t>
              </a:r>
            </a:p>
          </p:txBody>
        </p:sp>
        <p:sp>
          <p:nvSpPr>
            <p:cNvPr id="23" name="TextBox 22"/>
            <p:cNvSpPr txBox="1"/>
            <p:nvPr/>
          </p:nvSpPr>
          <p:spPr>
            <a:xfrm>
              <a:off x="3089255" y="6109637"/>
              <a:ext cx="43980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22</a:t>
              </a:r>
            </a:p>
          </p:txBody>
        </p:sp>
        <p:sp>
          <p:nvSpPr>
            <p:cNvPr id="24" name="TextBox 23"/>
            <p:cNvSpPr txBox="1"/>
            <p:nvPr/>
          </p:nvSpPr>
          <p:spPr>
            <a:xfrm>
              <a:off x="1133652" y="5785866"/>
              <a:ext cx="375150"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17</a:t>
              </a:r>
            </a:p>
          </p:txBody>
        </p:sp>
        <p:sp>
          <p:nvSpPr>
            <p:cNvPr id="25" name="TextBox 24"/>
            <p:cNvSpPr txBox="1"/>
            <p:nvPr/>
          </p:nvSpPr>
          <p:spPr>
            <a:xfrm>
              <a:off x="1341118" y="6446491"/>
              <a:ext cx="422422"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20</a:t>
              </a:r>
            </a:p>
          </p:txBody>
        </p:sp>
        <p:sp>
          <p:nvSpPr>
            <p:cNvPr id="26" name="TextBox 25"/>
            <p:cNvSpPr txBox="1"/>
            <p:nvPr/>
          </p:nvSpPr>
          <p:spPr>
            <a:xfrm>
              <a:off x="1192429" y="5974820"/>
              <a:ext cx="361576"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18</a:t>
              </a:r>
            </a:p>
          </p:txBody>
        </p:sp>
        <p:sp>
          <p:nvSpPr>
            <p:cNvPr id="27" name="TextBox 26"/>
            <p:cNvSpPr txBox="1"/>
            <p:nvPr/>
          </p:nvSpPr>
          <p:spPr>
            <a:xfrm>
              <a:off x="2657970" y="6629563"/>
              <a:ext cx="361609"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21</a:t>
              </a:r>
            </a:p>
          </p:txBody>
        </p:sp>
        <p:sp>
          <p:nvSpPr>
            <p:cNvPr id="28" name="TextBox 27"/>
            <p:cNvSpPr txBox="1"/>
            <p:nvPr/>
          </p:nvSpPr>
          <p:spPr>
            <a:xfrm>
              <a:off x="2898758" y="5706472"/>
              <a:ext cx="385627"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23</a:t>
              </a:r>
            </a:p>
          </p:txBody>
        </p:sp>
        <p:sp>
          <p:nvSpPr>
            <p:cNvPr id="29" name="TextBox 28"/>
            <p:cNvSpPr txBox="1"/>
            <p:nvPr/>
          </p:nvSpPr>
          <p:spPr>
            <a:xfrm>
              <a:off x="2407672" y="4239245"/>
              <a:ext cx="352727"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12</a:t>
              </a:r>
            </a:p>
          </p:txBody>
        </p:sp>
        <p:sp>
          <p:nvSpPr>
            <p:cNvPr id="30" name="TextBox 29"/>
            <p:cNvSpPr txBox="1"/>
            <p:nvPr/>
          </p:nvSpPr>
          <p:spPr>
            <a:xfrm>
              <a:off x="1051159" y="5590482"/>
              <a:ext cx="389730"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16</a:t>
              </a:r>
            </a:p>
          </p:txBody>
        </p:sp>
        <p:sp>
          <p:nvSpPr>
            <p:cNvPr id="31" name="TextBox 30"/>
            <p:cNvSpPr txBox="1"/>
            <p:nvPr/>
          </p:nvSpPr>
          <p:spPr>
            <a:xfrm>
              <a:off x="2027779" y="4141621"/>
              <a:ext cx="37382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13</a:t>
              </a:r>
            </a:p>
          </p:txBody>
        </p:sp>
        <p:sp>
          <p:nvSpPr>
            <p:cNvPr id="32" name="TextBox 31"/>
            <p:cNvSpPr txBox="1"/>
            <p:nvPr/>
          </p:nvSpPr>
          <p:spPr>
            <a:xfrm>
              <a:off x="1591327" y="4104295"/>
              <a:ext cx="365532"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14</a:t>
              </a:r>
            </a:p>
          </p:txBody>
        </p:sp>
        <p:sp>
          <p:nvSpPr>
            <p:cNvPr id="33" name="TextBox 32"/>
            <p:cNvSpPr txBox="1"/>
            <p:nvPr/>
          </p:nvSpPr>
          <p:spPr>
            <a:xfrm>
              <a:off x="249059" y="4639647"/>
              <a:ext cx="377531"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15</a:t>
              </a:r>
            </a:p>
          </p:txBody>
        </p:sp>
        <p:sp>
          <p:nvSpPr>
            <p:cNvPr id="34" name="TextBox 33"/>
            <p:cNvSpPr txBox="1"/>
            <p:nvPr/>
          </p:nvSpPr>
          <p:spPr>
            <a:xfrm>
              <a:off x="2454575" y="1933148"/>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6</a:t>
              </a:r>
            </a:p>
          </p:txBody>
        </p:sp>
        <p:sp>
          <p:nvSpPr>
            <p:cNvPr id="35" name="TextBox 34"/>
            <p:cNvSpPr txBox="1"/>
            <p:nvPr/>
          </p:nvSpPr>
          <p:spPr>
            <a:xfrm>
              <a:off x="2692428" y="2683888"/>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7</a:t>
              </a:r>
            </a:p>
          </p:txBody>
        </p:sp>
        <p:sp>
          <p:nvSpPr>
            <p:cNvPr id="36" name="TextBox 35"/>
            <p:cNvSpPr txBox="1"/>
            <p:nvPr/>
          </p:nvSpPr>
          <p:spPr>
            <a:xfrm>
              <a:off x="2763823" y="3100246"/>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8</a:t>
              </a:r>
            </a:p>
          </p:txBody>
        </p:sp>
        <p:sp>
          <p:nvSpPr>
            <p:cNvPr id="37" name="TextBox 36"/>
            <p:cNvSpPr txBox="1"/>
            <p:nvPr/>
          </p:nvSpPr>
          <p:spPr>
            <a:xfrm>
              <a:off x="2764950" y="3424757"/>
              <a:ext cx="146784"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9</a:t>
              </a:r>
            </a:p>
          </p:txBody>
        </p:sp>
        <p:sp>
          <p:nvSpPr>
            <p:cNvPr id="38" name="TextBox 37"/>
            <p:cNvSpPr txBox="1"/>
            <p:nvPr/>
          </p:nvSpPr>
          <p:spPr>
            <a:xfrm>
              <a:off x="2670824" y="3667313"/>
              <a:ext cx="392077"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10</a:t>
              </a:r>
            </a:p>
          </p:txBody>
        </p:sp>
        <p:sp>
          <p:nvSpPr>
            <p:cNvPr id="39" name="TextBox 38"/>
            <p:cNvSpPr txBox="1"/>
            <p:nvPr/>
          </p:nvSpPr>
          <p:spPr>
            <a:xfrm>
              <a:off x="2537515" y="4098205"/>
              <a:ext cx="409827"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11</a:t>
              </a:r>
            </a:p>
          </p:txBody>
        </p:sp>
        <p:cxnSp>
          <p:nvCxnSpPr>
            <p:cNvPr id="41" name="Straight Arrow Connector 40"/>
            <p:cNvCxnSpPr/>
            <p:nvPr/>
          </p:nvCxnSpPr>
          <p:spPr>
            <a:xfrm flipH="1">
              <a:off x="3491092" y="1438256"/>
              <a:ext cx="335122" cy="6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728747" y="1541662"/>
              <a:ext cx="336662" cy="8982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475665" y="1218438"/>
              <a:ext cx="582604" cy="8786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722233" y="1332472"/>
              <a:ext cx="296975" cy="366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601359" y="1876895"/>
              <a:ext cx="236983" cy="17831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720838" y="1566584"/>
              <a:ext cx="408846" cy="991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247021" y="2004499"/>
              <a:ext cx="218424" cy="2702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2"/>
            </p:cNvCxnSpPr>
            <p:nvPr/>
          </p:nvCxnSpPr>
          <p:spPr>
            <a:xfrm>
              <a:off x="3180650" y="347142"/>
              <a:ext cx="43278" cy="1446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V="1">
              <a:off x="2842309" y="2723627"/>
              <a:ext cx="313057" cy="634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 idx="2"/>
            </p:cNvCxnSpPr>
            <p:nvPr/>
          </p:nvCxnSpPr>
          <p:spPr>
            <a:xfrm flipH="1">
              <a:off x="3530528" y="394295"/>
              <a:ext cx="168828" cy="17565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690987" y="389921"/>
              <a:ext cx="211735" cy="13501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flipV="1">
              <a:off x="1321669" y="5527238"/>
              <a:ext cx="177552" cy="15538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p:cNvCxnSpPr>
            <p:nvPr/>
          </p:nvCxnSpPr>
          <p:spPr>
            <a:xfrm flipV="1">
              <a:off x="2966446" y="3744065"/>
              <a:ext cx="300800" cy="6783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917064" y="3547867"/>
              <a:ext cx="389195" cy="2583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907810" y="3243809"/>
              <a:ext cx="552622" cy="11199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187065" y="4385389"/>
              <a:ext cx="73029" cy="34024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a:stCxn id="29" idx="2"/>
            </p:cNvCxnSpPr>
            <p:nvPr/>
          </p:nvCxnSpPr>
          <p:spPr>
            <a:xfrm>
              <a:off x="2584036" y="4485466"/>
              <a:ext cx="124143" cy="33663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831319" y="4241911"/>
              <a:ext cx="324047" cy="3900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p:cNvCxnSpPr>
            <p:nvPr/>
          </p:nvCxnSpPr>
          <p:spPr>
            <a:xfrm flipV="1">
              <a:off x="1405133" y="5688322"/>
              <a:ext cx="182129" cy="14268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30866" y="4450269"/>
              <a:ext cx="49186" cy="22523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32497" y="4465822"/>
              <a:ext cx="233802" cy="21243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829765" y="4353979"/>
              <a:ext cx="21649" cy="30133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p:cNvCxnSpPr>
            <p:nvPr/>
          </p:nvCxnSpPr>
          <p:spPr>
            <a:xfrm flipV="1">
              <a:off x="1454917" y="5884078"/>
              <a:ext cx="206717" cy="15072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545951" y="6078250"/>
              <a:ext cx="219241" cy="20326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flipV="1">
              <a:off x="1632574" y="6334587"/>
              <a:ext cx="153989" cy="17676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flipV="1">
              <a:off x="2302849" y="6525173"/>
              <a:ext cx="396017" cy="23552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2687290" y="6023914"/>
              <a:ext cx="485424" cy="2088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2886643" y="5318887"/>
              <a:ext cx="422517" cy="369435"/>
            </a:xfrm>
            <a:prstGeom prst="straightConnector1">
              <a:avLst/>
            </a:prstGeom>
            <a:ln w="12700">
              <a:no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3475665" y="5257104"/>
              <a:ext cx="88877" cy="47058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H="1" flipV="1">
              <a:off x="3614942" y="4717839"/>
              <a:ext cx="682233" cy="10425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3202103" y="5339476"/>
              <a:ext cx="354336" cy="3781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3561328" y="5001650"/>
              <a:ext cx="529773" cy="1970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3854737" y="4171179"/>
              <a:ext cx="442438" cy="970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3762449" y="3287991"/>
              <a:ext cx="479581" cy="712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788295" y="3860663"/>
              <a:ext cx="327732" cy="4520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3858700" y="2723627"/>
              <a:ext cx="259239" cy="27299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2808266" y="5513668"/>
              <a:ext cx="203598" cy="25015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047190" y="5543351"/>
              <a:ext cx="385627" cy="246221"/>
            </a:xfrm>
            <a:prstGeom prst="rect">
              <a:avLst/>
            </a:prstGeom>
            <a:noFill/>
            <a:ln>
              <a:noFill/>
            </a:ln>
          </p:spPr>
          <p:txBody>
            <a:bodyPr wrap="square" rtlCol="0">
              <a:spAutoFit/>
            </a:bodyPr>
            <a:lstStyle/>
            <a:p>
              <a:pPr algn="ctr"/>
              <a:r>
                <a:rPr lang="en-US" sz="1000" b="1">
                  <a:solidFill>
                    <a:schemeClr val="accent2">
                      <a:lumMod val="75000"/>
                    </a:schemeClr>
                  </a:solidFill>
                  <a:latin typeface="Arial" charset="0"/>
                  <a:ea typeface="Arial" charset="0"/>
                  <a:cs typeface="Arial" charset="0"/>
                </a:rPr>
                <a:t>24</a:t>
              </a:r>
            </a:p>
          </p:txBody>
        </p:sp>
        <p:cxnSp>
          <p:nvCxnSpPr>
            <p:cNvPr id="132" name="Straight Arrow Connector 131"/>
            <p:cNvCxnSpPr/>
            <p:nvPr/>
          </p:nvCxnSpPr>
          <p:spPr>
            <a:xfrm flipH="1" flipV="1">
              <a:off x="2956698" y="5350547"/>
              <a:ext cx="203598" cy="25015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284" y="224031"/>
              <a:ext cx="2110771" cy="523220"/>
            </a:xfrm>
            <a:prstGeom prst="rect">
              <a:avLst/>
            </a:prstGeom>
            <a:solidFill>
              <a:schemeClr val="bg1"/>
            </a:solidFill>
            <a:ln>
              <a:solidFill>
                <a:schemeClr val="accent1"/>
              </a:solidFill>
            </a:ln>
          </p:spPr>
          <p:txBody>
            <a:bodyPr wrap="none" rtlCol="0">
              <a:spAutoFit/>
            </a:bodyPr>
            <a:lstStyle/>
            <a:p>
              <a:pPr algn="ctr"/>
              <a:r>
                <a:rPr lang="en-US" sz="1400" b="1" dirty="0">
                  <a:solidFill>
                    <a:schemeClr val="accent1"/>
                  </a:solidFill>
                  <a:latin typeface="Arial" charset="0"/>
                  <a:ea typeface="Arial" charset="0"/>
                  <a:cs typeface="Arial" charset="0"/>
                </a:rPr>
                <a:t>MISSISSIPPI LAKE</a:t>
              </a:r>
            </a:p>
            <a:p>
              <a:pPr algn="ctr"/>
              <a:r>
                <a:rPr lang="en-US" sz="1400" b="1" dirty="0">
                  <a:solidFill>
                    <a:schemeClr val="accent1"/>
                  </a:solidFill>
                  <a:latin typeface="Arial" charset="0"/>
                  <a:ea typeface="Arial" charset="0"/>
                  <a:cs typeface="Arial" charset="0"/>
                </a:rPr>
                <a:t>ROAD ASSOCIATIONS</a:t>
              </a:r>
            </a:p>
          </p:txBody>
        </p:sp>
      </p:grpSp>
      <p:sp>
        <p:nvSpPr>
          <p:cNvPr id="143" name="TextBox 142"/>
          <p:cNvSpPr txBox="1"/>
          <p:nvPr/>
        </p:nvSpPr>
        <p:spPr>
          <a:xfrm>
            <a:off x="4054474" y="4237287"/>
            <a:ext cx="631903" cy="400110"/>
          </a:xfrm>
          <a:prstGeom prst="rect">
            <a:avLst/>
          </a:prstGeom>
          <a:noFill/>
        </p:spPr>
        <p:txBody>
          <a:bodyPr wrap="none" rtlCol="0">
            <a:spAutoFit/>
          </a:bodyPr>
          <a:lstStyle/>
          <a:p>
            <a:pPr algn="ctr"/>
            <a:r>
              <a:rPr lang="en-US" sz="1000" b="1" dirty="0">
                <a:latin typeface="Arial" charset="0"/>
                <a:ea typeface="Arial" charset="0"/>
                <a:cs typeface="Arial" charset="0"/>
              </a:rPr>
              <a:t>John’s</a:t>
            </a:r>
          </a:p>
          <a:p>
            <a:pPr algn="ctr"/>
            <a:r>
              <a:rPr lang="en-US" sz="1000" b="1" dirty="0">
                <a:latin typeface="Arial" charset="0"/>
                <a:ea typeface="Arial" charset="0"/>
                <a:cs typeface="Arial" charset="0"/>
              </a:rPr>
              <a:t> Marina</a:t>
            </a:r>
          </a:p>
        </p:txBody>
      </p:sp>
      <p:cxnSp>
        <p:nvCxnSpPr>
          <p:cNvPr id="145" name="Straight Arrow Connector 144"/>
          <p:cNvCxnSpPr/>
          <p:nvPr/>
        </p:nvCxnSpPr>
        <p:spPr>
          <a:xfrm flipH="1">
            <a:off x="3751686" y="4452341"/>
            <a:ext cx="426368" cy="773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139" y="6497454"/>
            <a:ext cx="1181734" cy="215444"/>
          </a:xfrm>
          <a:prstGeom prst="rect">
            <a:avLst/>
          </a:prstGeom>
          <a:solidFill>
            <a:schemeClr val="bg1"/>
          </a:solidFill>
          <a:ln>
            <a:solidFill>
              <a:schemeClr val="accent1"/>
            </a:solidFill>
          </a:ln>
        </p:spPr>
        <p:txBody>
          <a:bodyPr wrap="none" rtlCol="0">
            <a:spAutoFit/>
          </a:bodyPr>
          <a:lstStyle/>
          <a:p>
            <a:pPr algn="ctr"/>
            <a:r>
              <a:rPr lang="en-US" sz="800" dirty="0">
                <a:latin typeface="Arial" charset="0"/>
                <a:ea typeface="Arial" charset="0"/>
                <a:cs typeface="Arial" charset="0"/>
              </a:rPr>
              <a:t>updated: 20 Jul 2023</a:t>
            </a:r>
          </a:p>
        </p:txBody>
      </p:sp>
      <p:sp>
        <p:nvSpPr>
          <p:cNvPr id="40" name="Freeform 39"/>
          <p:cNvSpPr/>
          <p:nvPr/>
        </p:nvSpPr>
        <p:spPr>
          <a:xfrm>
            <a:off x="125128" y="67377"/>
            <a:ext cx="3522847" cy="3378467"/>
          </a:xfrm>
          <a:custGeom>
            <a:avLst/>
            <a:gdLst>
              <a:gd name="connsiteX0" fmla="*/ 3522847 w 3522847"/>
              <a:gd name="connsiteY0" fmla="*/ 0 h 3378467"/>
              <a:gd name="connsiteX1" fmla="*/ 0 w 3522847"/>
              <a:gd name="connsiteY1" fmla="*/ 3378467 h 3378467"/>
              <a:gd name="connsiteX2" fmla="*/ 0 w 3522847"/>
              <a:gd name="connsiteY2" fmla="*/ 3378467 h 3378467"/>
            </a:gdLst>
            <a:ahLst/>
            <a:cxnLst>
              <a:cxn ang="0">
                <a:pos x="connsiteX0" y="connsiteY0"/>
              </a:cxn>
              <a:cxn ang="0">
                <a:pos x="connsiteX1" y="connsiteY1"/>
              </a:cxn>
              <a:cxn ang="0">
                <a:pos x="connsiteX2" y="connsiteY2"/>
              </a:cxn>
            </a:cxnLst>
            <a:rect l="l" t="t" r="r" b="b"/>
            <a:pathLst>
              <a:path w="3522847" h="3378467">
                <a:moveTo>
                  <a:pt x="3522847" y="0"/>
                </a:moveTo>
                <a:lnTo>
                  <a:pt x="0" y="3378467"/>
                </a:lnTo>
                <a:lnTo>
                  <a:pt x="0" y="3378467"/>
                </a:lnTo>
              </a:path>
            </a:pathLst>
          </a:cu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cxnSpLocks/>
          </p:cNvCxnSpPr>
          <p:nvPr/>
        </p:nvCxnSpPr>
        <p:spPr>
          <a:xfrm flipH="1" flipV="1">
            <a:off x="1371648" y="2256012"/>
            <a:ext cx="3269879" cy="364985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127378" y="1184784"/>
            <a:ext cx="1079104" cy="123991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4052237" y="105878"/>
            <a:ext cx="589548" cy="577515"/>
          </a:xfrm>
          <a:custGeom>
            <a:avLst/>
            <a:gdLst>
              <a:gd name="connsiteX0" fmla="*/ 0 w 943276"/>
              <a:gd name="connsiteY0" fmla="*/ 0 h 635267"/>
              <a:gd name="connsiteX1" fmla="*/ 808522 w 943276"/>
              <a:gd name="connsiteY1" fmla="*/ 635267 h 635267"/>
              <a:gd name="connsiteX2" fmla="*/ 943276 w 943276"/>
              <a:gd name="connsiteY2" fmla="*/ 587141 h 635267"/>
              <a:gd name="connsiteX0" fmla="*/ 0 w 644893"/>
              <a:gd name="connsiteY0" fmla="*/ 0 h 635267"/>
              <a:gd name="connsiteX1" fmla="*/ 510139 w 644893"/>
              <a:gd name="connsiteY1" fmla="*/ 635267 h 635267"/>
              <a:gd name="connsiteX2" fmla="*/ 644893 w 644893"/>
              <a:gd name="connsiteY2" fmla="*/ 587141 h 635267"/>
              <a:gd name="connsiteX0" fmla="*/ 0 w 625642"/>
              <a:gd name="connsiteY0" fmla="*/ 0 h 587141"/>
              <a:gd name="connsiteX1" fmla="*/ 490888 w 625642"/>
              <a:gd name="connsiteY1" fmla="*/ 587141 h 587141"/>
              <a:gd name="connsiteX2" fmla="*/ 625642 w 625642"/>
              <a:gd name="connsiteY2" fmla="*/ 539015 h 587141"/>
              <a:gd name="connsiteX0" fmla="*/ 0 w 625642"/>
              <a:gd name="connsiteY0" fmla="*/ 0 h 577515"/>
              <a:gd name="connsiteX1" fmla="*/ 452387 w 625642"/>
              <a:gd name="connsiteY1" fmla="*/ 577515 h 577515"/>
              <a:gd name="connsiteX2" fmla="*/ 625642 w 625642"/>
              <a:gd name="connsiteY2" fmla="*/ 539015 h 577515"/>
              <a:gd name="connsiteX0" fmla="*/ 0 w 589548"/>
              <a:gd name="connsiteY0" fmla="*/ 0 h 577515"/>
              <a:gd name="connsiteX1" fmla="*/ 452387 w 589548"/>
              <a:gd name="connsiteY1" fmla="*/ 577515 h 577515"/>
              <a:gd name="connsiteX2" fmla="*/ 589548 w 589548"/>
              <a:gd name="connsiteY2" fmla="*/ 557062 h 577515"/>
            </a:gdLst>
            <a:ahLst/>
            <a:cxnLst>
              <a:cxn ang="0">
                <a:pos x="connsiteX0" y="connsiteY0"/>
              </a:cxn>
              <a:cxn ang="0">
                <a:pos x="connsiteX1" y="connsiteY1"/>
              </a:cxn>
              <a:cxn ang="0">
                <a:pos x="connsiteX2" y="connsiteY2"/>
              </a:cxn>
            </a:cxnLst>
            <a:rect l="l" t="t" r="r" b="b"/>
            <a:pathLst>
              <a:path w="589548" h="577515">
                <a:moveTo>
                  <a:pt x="0" y="0"/>
                </a:moveTo>
                <a:lnTo>
                  <a:pt x="452387" y="577515"/>
                </a:lnTo>
                <a:cubicBezTo>
                  <a:pt x="510139" y="564682"/>
                  <a:pt x="531796" y="569895"/>
                  <a:pt x="589548" y="557062"/>
                </a:cubicBezTo>
              </a:path>
            </a:pathLst>
          </a:cu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007141" y="2262588"/>
            <a:ext cx="798617" cy="276999"/>
          </a:xfrm>
          <a:prstGeom prst="rect">
            <a:avLst/>
          </a:prstGeom>
          <a:solidFill>
            <a:schemeClr val="bg1"/>
          </a:solidFill>
          <a:ln w="28575">
            <a:solidFill>
              <a:srgbClr val="7030A0"/>
            </a:solidFill>
          </a:ln>
        </p:spPr>
        <p:txBody>
          <a:bodyPr wrap="none" rtlCol="0">
            <a:spAutoFit/>
          </a:bodyPr>
          <a:lstStyle/>
          <a:p>
            <a:r>
              <a:rPr lang="en-US" sz="1200">
                <a:solidFill>
                  <a:srgbClr val="7030A0"/>
                </a:solidFill>
                <a:latin typeface="Arial" charset="0"/>
                <a:ea typeface="Arial" charset="0"/>
                <a:cs typeface="Arial" charset="0"/>
              </a:rPr>
              <a:t>Beckwith</a:t>
            </a:r>
          </a:p>
        </p:txBody>
      </p:sp>
      <p:sp>
        <p:nvSpPr>
          <p:cNvPr id="91" name="TextBox 90"/>
          <p:cNvSpPr txBox="1"/>
          <p:nvPr/>
        </p:nvSpPr>
        <p:spPr>
          <a:xfrm>
            <a:off x="667566" y="1241039"/>
            <a:ext cx="1274708" cy="276999"/>
          </a:xfrm>
          <a:prstGeom prst="rect">
            <a:avLst/>
          </a:prstGeom>
          <a:solidFill>
            <a:schemeClr val="bg1"/>
          </a:solidFill>
          <a:ln w="28575">
            <a:solidFill>
              <a:srgbClr val="7030A0"/>
            </a:solidFill>
          </a:ln>
        </p:spPr>
        <p:txBody>
          <a:bodyPr wrap="none" rtlCol="0">
            <a:spAutoFit/>
          </a:bodyPr>
          <a:lstStyle/>
          <a:p>
            <a:r>
              <a:rPr lang="en-US" sz="1200" dirty="0">
                <a:solidFill>
                  <a:srgbClr val="7030A0"/>
                </a:solidFill>
                <a:latin typeface="Arial" charset="0"/>
                <a:ea typeface="Arial" charset="0"/>
                <a:cs typeface="Arial" charset="0"/>
              </a:rPr>
              <a:t>Mississippi Mills</a:t>
            </a:r>
          </a:p>
        </p:txBody>
      </p:sp>
      <p:sp>
        <p:nvSpPr>
          <p:cNvPr id="92" name="TextBox 91"/>
          <p:cNvSpPr txBox="1"/>
          <p:nvPr/>
        </p:nvSpPr>
        <p:spPr>
          <a:xfrm>
            <a:off x="826580" y="3168558"/>
            <a:ext cx="1140056" cy="461665"/>
          </a:xfrm>
          <a:prstGeom prst="rect">
            <a:avLst/>
          </a:prstGeom>
          <a:solidFill>
            <a:schemeClr val="bg1"/>
          </a:solidFill>
          <a:ln w="28575">
            <a:solidFill>
              <a:srgbClr val="7030A0"/>
            </a:solidFill>
          </a:ln>
        </p:spPr>
        <p:txBody>
          <a:bodyPr wrap="none" rtlCol="0">
            <a:spAutoFit/>
          </a:bodyPr>
          <a:lstStyle/>
          <a:p>
            <a:pPr algn="ctr"/>
            <a:r>
              <a:rPr lang="en-US" sz="1200">
                <a:solidFill>
                  <a:srgbClr val="7030A0"/>
                </a:solidFill>
                <a:latin typeface="Arial" charset="0"/>
                <a:ea typeface="Arial" charset="0"/>
                <a:cs typeface="Arial" charset="0"/>
              </a:rPr>
              <a:t>Drummond /</a:t>
            </a:r>
          </a:p>
          <a:p>
            <a:pPr algn="ctr"/>
            <a:r>
              <a:rPr lang="en-US" sz="1200">
                <a:solidFill>
                  <a:srgbClr val="7030A0"/>
                </a:solidFill>
                <a:latin typeface="Arial" charset="0"/>
                <a:ea typeface="Arial" charset="0"/>
                <a:cs typeface="Arial" charset="0"/>
              </a:rPr>
              <a:t>North Elmsley</a:t>
            </a:r>
          </a:p>
        </p:txBody>
      </p:sp>
      <p:sp>
        <p:nvSpPr>
          <p:cNvPr id="50" name="TextBox 49">
            <a:extLst>
              <a:ext uri="{FF2B5EF4-FFF2-40B4-BE49-F238E27FC236}">
                <a16:creationId xmlns:a16="http://schemas.microsoft.com/office/drawing/2014/main" id="{22C27B5C-7856-84F1-E38F-C2B47993F7D0}"/>
              </a:ext>
            </a:extLst>
          </p:cNvPr>
          <p:cNvSpPr txBox="1"/>
          <p:nvPr/>
        </p:nvSpPr>
        <p:spPr>
          <a:xfrm>
            <a:off x="247175" y="731648"/>
            <a:ext cx="2011641" cy="276999"/>
          </a:xfrm>
          <a:prstGeom prst="rect">
            <a:avLst/>
          </a:prstGeom>
          <a:solidFill>
            <a:schemeClr val="bg1"/>
          </a:solidFill>
          <a:ln w="19050">
            <a:solidFill>
              <a:srgbClr val="00B050"/>
            </a:solidFill>
          </a:ln>
        </p:spPr>
        <p:txBody>
          <a:bodyPr wrap="none" rtlCol="0">
            <a:spAutoFit/>
          </a:bodyPr>
          <a:lstStyle/>
          <a:p>
            <a:r>
              <a:rPr lang="en-US" sz="1200" dirty="0">
                <a:solidFill>
                  <a:srgbClr val="00B050"/>
                </a:solidFill>
                <a:latin typeface="Arial" charset="0"/>
                <a:ea typeface="Arial" charset="0"/>
                <a:cs typeface="Arial" charset="0"/>
              </a:rPr>
              <a:t>MLA supporters in GREEN</a:t>
            </a:r>
          </a:p>
        </p:txBody>
      </p:sp>
      <p:sp>
        <p:nvSpPr>
          <p:cNvPr id="52" name="TextBox 51">
            <a:extLst>
              <a:ext uri="{FF2B5EF4-FFF2-40B4-BE49-F238E27FC236}">
                <a16:creationId xmlns:a16="http://schemas.microsoft.com/office/drawing/2014/main" id="{022CFEC0-317D-B36F-ACC4-D60724D10009}"/>
              </a:ext>
            </a:extLst>
          </p:cNvPr>
          <p:cNvSpPr txBox="1"/>
          <p:nvPr/>
        </p:nvSpPr>
        <p:spPr>
          <a:xfrm>
            <a:off x="4868988" y="242468"/>
            <a:ext cx="4171723" cy="861774"/>
          </a:xfrm>
          <a:prstGeom prst="rect">
            <a:avLst/>
          </a:prstGeom>
          <a:noFill/>
        </p:spPr>
        <p:txBody>
          <a:bodyPr wrap="square" rtlCol="0">
            <a:spAutoFit/>
          </a:bodyPr>
          <a:lstStyle/>
          <a:p>
            <a:r>
              <a:rPr lang="en-CA" sz="1000" b="0" i="0" u="none" strike="noStrike" dirty="0">
                <a:effectLst/>
                <a:latin typeface="Verdana" panose="020B0604030504040204" pitchFamily="34" charset="0"/>
              </a:rPr>
              <a:t>We thank all our partner road associations, whose members belong to and support the MLA.  We welcome other road associations to join with us as well.  For information and support, contact our Roads Committee Chair, Chris Winter, at: </a:t>
            </a:r>
            <a:r>
              <a:rPr lang="en-CA" sz="1000" b="0" i="0" u="none" strike="noStrike" dirty="0">
                <a:solidFill>
                  <a:schemeClr val="accent1"/>
                </a:solidFill>
                <a:effectLst/>
                <a:latin typeface="Verdana" panose="020B0604030504040204" pitchFamily="34" charset="0"/>
                <a:hlinkClick r:id="rId3"/>
              </a:rPr>
              <a:t>roads@mlakes.org</a:t>
            </a:r>
            <a:endParaRPr lang="en-US" sz="1000" dirty="0">
              <a:solidFill>
                <a:schemeClr val="accent1"/>
              </a:solidFill>
            </a:endParaRPr>
          </a:p>
        </p:txBody>
      </p:sp>
    </p:spTree>
    <p:extLst>
      <p:ext uri="{BB962C8B-B14F-4D97-AF65-F5344CB8AC3E}">
        <p14:creationId xmlns:p14="http://schemas.microsoft.com/office/powerpoint/2010/main" val="69572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6CEBA-32BF-701F-AE8B-F83AAEE97E2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B2467B8-FE0C-5BA7-31E2-8F5D5ED0E492}"/>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F49A6F5-4E6F-9D8E-260A-D6BC2F32F42B}"/>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46A438E2-455B-1B67-6E97-B4B00C824517}"/>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BCF520CC-5F41-36C6-3447-8B48538B11CC}"/>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6</a:t>
            </a:fld>
            <a:endParaRPr lang="en-US">
              <a:solidFill>
                <a:schemeClr val="bg1"/>
              </a:solidFill>
            </a:endParaRPr>
          </a:p>
        </p:txBody>
      </p:sp>
      <p:sp>
        <p:nvSpPr>
          <p:cNvPr id="2" name="TextBox 1">
            <a:extLst>
              <a:ext uri="{FF2B5EF4-FFF2-40B4-BE49-F238E27FC236}">
                <a16:creationId xmlns:a16="http://schemas.microsoft.com/office/drawing/2014/main" id="{7C07DC2B-C511-71D5-59EF-01FCBCA13444}"/>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2D3132B9-74F4-6E5B-DB13-AC6DC07F045B}"/>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extBox 2">
            <a:extLst>
              <a:ext uri="{FF2B5EF4-FFF2-40B4-BE49-F238E27FC236}">
                <a16:creationId xmlns:a16="http://schemas.microsoft.com/office/drawing/2014/main" id="{0BC22931-E1D5-D841-0EE3-696272E5A7A5}"/>
              </a:ext>
            </a:extLst>
          </p:cNvPr>
          <p:cNvSpPr txBox="1"/>
          <p:nvPr/>
        </p:nvSpPr>
        <p:spPr>
          <a:xfrm>
            <a:off x="3090821" y="171162"/>
            <a:ext cx="2834430" cy="584775"/>
          </a:xfrm>
          <a:prstGeom prst="rect">
            <a:avLst/>
          </a:prstGeom>
          <a:noFill/>
        </p:spPr>
        <p:txBody>
          <a:bodyPr wrap="none" rtlCol="0">
            <a:spAutoFit/>
          </a:bodyPr>
          <a:lstStyle/>
          <a:p>
            <a:r>
              <a:rPr lang="en-US" sz="3200" b="1" dirty="0">
                <a:solidFill>
                  <a:schemeClr val="bg1"/>
                </a:solidFill>
                <a:latin typeface="Montserrat" pitchFamily="2" charset="77"/>
              </a:rPr>
              <a:t>The Journey</a:t>
            </a:r>
          </a:p>
        </p:txBody>
      </p:sp>
      <p:sp>
        <p:nvSpPr>
          <p:cNvPr id="4" name="Content Placeholder 2">
            <a:extLst>
              <a:ext uri="{FF2B5EF4-FFF2-40B4-BE49-F238E27FC236}">
                <a16:creationId xmlns:a16="http://schemas.microsoft.com/office/drawing/2014/main" id="{B21519A5-F5A0-ECC3-B4D4-4BB9C01E20A6}"/>
              </a:ext>
            </a:extLst>
          </p:cNvPr>
          <p:cNvSpPr txBox="1">
            <a:spLocks/>
          </p:cNvSpPr>
          <p:nvPr/>
        </p:nvSpPr>
        <p:spPr>
          <a:xfrm>
            <a:off x="582612" y="1447800"/>
            <a:ext cx="8326438"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SzPct val="120000"/>
              <a:defRPr/>
            </a:pPr>
            <a:r>
              <a:rPr lang="en-CA" sz="2000" b="1" dirty="0">
                <a:solidFill>
                  <a:srgbClr val="4472AF"/>
                </a:solidFill>
                <a:latin typeface="Montserrat" pitchFamily="2" charset="77"/>
              </a:rPr>
              <a:t>4-year time frame</a:t>
            </a:r>
            <a:r>
              <a:rPr lang="en-CA" sz="2000" dirty="0">
                <a:latin typeface="Montserrat" pitchFamily="2" charset="77"/>
              </a:rPr>
              <a:t>  			2011-2015  </a:t>
            </a:r>
          </a:p>
          <a:p>
            <a:pPr>
              <a:buClr>
                <a:schemeClr val="accent2">
                  <a:lumMod val="75000"/>
                </a:schemeClr>
              </a:buClr>
              <a:buSzPct val="120000"/>
              <a:defRPr/>
            </a:pPr>
            <a:r>
              <a:rPr lang="en-CA" sz="2000" b="1" dirty="0">
                <a:solidFill>
                  <a:srgbClr val="4472AF"/>
                </a:solidFill>
                <a:latin typeface="Montserrat" pitchFamily="2" charset="77"/>
              </a:rPr>
              <a:t>Lake Community Survey</a:t>
            </a:r>
            <a:r>
              <a:rPr lang="en-CA" sz="2000" dirty="0">
                <a:latin typeface="Montserrat" pitchFamily="2" charset="77"/>
              </a:rPr>
              <a:t>  			May 2012 </a:t>
            </a:r>
            <a:r>
              <a:rPr lang="mr-IN" sz="2000" dirty="0">
                <a:latin typeface="Montserrat" pitchFamily="2" charset="77"/>
              </a:rPr>
              <a:t>–</a:t>
            </a:r>
            <a:r>
              <a:rPr lang="en-CA" sz="2000" dirty="0">
                <a:latin typeface="Montserrat" pitchFamily="2" charset="77"/>
              </a:rPr>
              <a:t> Dec 2013</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325 responses</a:t>
            </a:r>
          </a:p>
          <a:p>
            <a:pPr>
              <a:buClr>
                <a:schemeClr val="accent2">
                  <a:lumMod val="75000"/>
                </a:schemeClr>
              </a:buClr>
              <a:buSzPct val="120000"/>
              <a:defRPr/>
            </a:pPr>
            <a:r>
              <a:rPr lang="en-CA" sz="2000" b="1" dirty="0">
                <a:solidFill>
                  <a:srgbClr val="4472AF"/>
                </a:solidFill>
                <a:latin typeface="Montserrat" pitchFamily="2" charset="77"/>
              </a:rPr>
              <a:t>Presentations at AGMs 			</a:t>
            </a:r>
            <a:r>
              <a:rPr lang="en-CA" sz="2000" dirty="0">
                <a:latin typeface="Montserrat" pitchFamily="2" charset="77"/>
              </a:rPr>
              <a:t>starting in 2011</a:t>
            </a:r>
          </a:p>
          <a:p>
            <a:pPr>
              <a:buClr>
                <a:schemeClr val="accent2">
                  <a:lumMod val="75000"/>
                </a:schemeClr>
              </a:buClr>
              <a:buSzPct val="120000"/>
              <a:defRPr/>
            </a:pPr>
            <a:r>
              <a:rPr lang="en-CA" sz="2000" b="1" dirty="0">
                <a:solidFill>
                  <a:srgbClr val="4472AF"/>
                </a:solidFill>
                <a:latin typeface="Montserrat" pitchFamily="2" charset="77"/>
              </a:rPr>
              <a:t>Articles in the </a:t>
            </a:r>
            <a:r>
              <a:rPr lang="en-CA" sz="2000" b="1" i="1" dirty="0">
                <a:solidFill>
                  <a:srgbClr val="4472AF"/>
                </a:solidFill>
                <a:latin typeface="Montserrat" pitchFamily="2" charset="77"/>
              </a:rPr>
              <a:t>Mississippi Belle</a:t>
            </a:r>
            <a:r>
              <a:rPr lang="en-CA" sz="2000" b="1" dirty="0">
                <a:solidFill>
                  <a:srgbClr val="4472AF"/>
                </a:solidFill>
                <a:latin typeface="Montserrat" pitchFamily="2" charset="77"/>
              </a:rPr>
              <a:t> magazine</a:t>
            </a:r>
          </a:p>
          <a:p>
            <a:pPr>
              <a:buClr>
                <a:schemeClr val="accent2">
                  <a:lumMod val="75000"/>
                </a:schemeClr>
              </a:buClr>
              <a:buSzPct val="120000"/>
              <a:defRPr/>
            </a:pPr>
            <a:r>
              <a:rPr lang="en-CA" sz="2000" b="1" dirty="0">
                <a:solidFill>
                  <a:srgbClr val="4472AF"/>
                </a:solidFill>
                <a:latin typeface="Montserrat" pitchFamily="2" charset="77"/>
              </a:rPr>
              <a:t>Lake Planning Committee 		</a:t>
            </a:r>
            <a:r>
              <a:rPr lang="en-CA" sz="2000" dirty="0">
                <a:latin typeface="Montserrat" pitchFamily="2" charset="77"/>
              </a:rPr>
              <a:t>formed Jul 2012</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Lake residents, MVCA, Watersheds Canada, Municipal Councillors</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monthly meetings</a:t>
            </a:r>
          </a:p>
          <a:p>
            <a:pPr>
              <a:buClr>
                <a:schemeClr val="accent2">
                  <a:lumMod val="75000"/>
                </a:schemeClr>
              </a:buClr>
              <a:buSzPct val="120000"/>
              <a:defRPr/>
            </a:pPr>
            <a:r>
              <a:rPr lang="en-CA" sz="2000" b="1" dirty="0">
                <a:solidFill>
                  <a:srgbClr val="4472AF"/>
                </a:solidFill>
                <a:latin typeface="Montserrat" pitchFamily="2" charset="77"/>
              </a:rPr>
              <a:t>Professional Consultant:</a:t>
            </a:r>
            <a:r>
              <a:rPr lang="en-CA" sz="2000" dirty="0">
                <a:latin typeface="Montserrat" pitchFamily="2" charset="77"/>
              </a:rPr>
              <a:t>   </a:t>
            </a:r>
            <a:r>
              <a:rPr lang="en-CA" sz="2000" dirty="0">
                <a:solidFill>
                  <a:srgbClr val="4472AF"/>
                </a:solidFill>
                <a:latin typeface="Montserrat" pitchFamily="2" charset="77"/>
              </a:rPr>
              <a:t>French Planning Services</a:t>
            </a:r>
          </a:p>
          <a:p>
            <a:pPr>
              <a:buClr>
                <a:schemeClr val="accent2">
                  <a:lumMod val="75000"/>
                </a:schemeClr>
              </a:buClr>
              <a:buSzPct val="120000"/>
              <a:defRPr/>
            </a:pPr>
            <a:r>
              <a:rPr lang="en-CA" sz="2000" b="1" dirty="0">
                <a:solidFill>
                  <a:srgbClr val="4472AF"/>
                </a:solidFill>
                <a:latin typeface="Montserrat" pitchFamily="2" charset="77"/>
              </a:rPr>
              <a:t>Presentations to Municipal Councils</a:t>
            </a:r>
            <a:r>
              <a:rPr lang="en-CA" sz="2000" dirty="0">
                <a:latin typeface="Montserrat" pitchFamily="2" charset="77"/>
              </a:rPr>
              <a:t>	2014</a:t>
            </a:r>
            <a:endParaRPr lang="en-CA" sz="2000" b="1" dirty="0">
              <a:solidFill>
                <a:srgbClr val="4472AF"/>
              </a:solidFill>
              <a:latin typeface="Montserrat" pitchFamily="2" charset="77"/>
            </a:endParaRPr>
          </a:p>
          <a:p>
            <a:pPr>
              <a:buClr>
                <a:schemeClr val="accent2">
                  <a:lumMod val="75000"/>
                </a:schemeClr>
              </a:buClr>
              <a:buSzPct val="120000"/>
              <a:defRPr/>
            </a:pPr>
            <a:r>
              <a:rPr lang="en-CA" sz="2000" b="1" dirty="0">
                <a:solidFill>
                  <a:srgbClr val="4472AF"/>
                </a:solidFill>
                <a:latin typeface="Montserrat" pitchFamily="2" charset="77"/>
              </a:rPr>
              <a:t>Two Public Consultations 		</a:t>
            </a:r>
            <a:r>
              <a:rPr lang="en-CA" sz="2000" dirty="0">
                <a:latin typeface="Montserrat" pitchFamily="2" charset="77"/>
              </a:rPr>
              <a:t>2014</a:t>
            </a:r>
          </a:p>
        </p:txBody>
      </p:sp>
    </p:spTree>
    <p:extLst>
      <p:ext uri="{BB962C8B-B14F-4D97-AF65-F5344CB8AC3E}">
        <p14:creationId xmlns:p14="http://schemas.microsoft.com/office/powerpoint/2010/main" val="82857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15D0D-34C6-5A4D-1AD0-B3AA3AC3F63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175CD8D-E213-204F-9B6B-CE0EA0AC6DA5}"/>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9374F61-10DF-EA5E-7164-9D99FA1B60F6}"/>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E758F7D7-D583-D1B5-54D8-365B278AE88F}"/>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DFFE60C1-5795-36A3-1796-78CFC6F00D2E}"/>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7</a:t>
            </a:fld>
            <a:endParaRPr lang="en-US">
              <a:solidFill>
                <a:schemeClr val="bg1"/>
              </a:solidFill>
            </a:endParaRPr>
          </a:p>
        </p:txBody>
      </p:sp>
      <p:sp>
        <p:nvSpPr>
          <p:cNvPr id="2" name="TextBox 1">
            <a:extLst>
              <a:ext uri="{FF2B5EF4-FFF2-40B4-BE49-F238E27FC236}">
                <a16:creationId xmlns:a16="http://schemas.microsoft.com/office/drawing/2014/main" id="{2CA9D458-D843-3D45-8551-0E929E70D8E7}"/>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BCB9F95F-8E86-E19F-6FC1-71BA1BDAE7AD}"/>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extBox 2">
            <a:extLst>
              <a:ext uri="{FF2B5EF4-FFF2-40B4-BE49-F238E27FC236}">
                <a16:creationId xmlns:a16="http://schemas.microsoft.com/office/drawing/2014/main" id="{CF985978-3C09-BA04-61F9-2F6771C9E249}"/>
              </a:ext>
            </a:extLst>
          </p:cNvPr>
          <p:cNvSpPr txBox="1"/>
          <p:nvPr/>
        </p:nvSpPr>
        <p:spPr>
          <a:xfrm>
            <a:off x="2013383" y="171162"/>
            <a:ext cx="5583580" cy="584775"/>
          </a:xfrm>
          <a:prstGeom prst="rect">
            <a:avLst/>
          </a:prstGeom>
          <a:noFill/>
        </p:spPr>
        <p:txBody>
          <a:bodyPr wrap="none" rtlCol="0">
            <a:spAutoFit/>
          </a:bodyPr>
          <a:lstStyle/>
          <a:p>
            <a:r>
              <a:rPr lang="en-US" sz="3200" b="1" dirty="0">
                <a:solidFill>
                  <a:schemeClr val="bg1"/>
                </a:solidFill>
                <a:latin typeface="Montserrat" pitchFamily="2" charset="77"/>
              </a:rPr>
              <a:t>The Journey – continued</a:t>
            </a:r>
          </a:p>
        </p:txBody>
      </p:sp>
      <p:sp>
        <p:nvSpPr>
          <p:cNvPr id="4" name="Content Placeholder 3">
            <a:extLst>
              <a:ext uri="{FF2B5EF4-FFF2-40B4-BE49-F238E27FC236}">
                <a16:creationId xmlns:a16="http://schemas.microsoft.com/office/drawing/2014/main" id="{F2F2F28D-E6F6-088C-1902-331FD8772657}"/>
              </a:ext>
            </a:extLst>
          </p:cNvPr>
          <p:cNvSpPr txBox="1">
            <a:spLocks/>
          </p:cNvSpPr>
          <p:nvPr/>
        </p:nvSpPr>
        <p:spPr>
          <a:xfrm>
            <a:off x="506147" y="1277194"/>
            <a:ext cx="8248524" cy="4873437"/>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SzPct val="120000"/>
              <a:buFont typeface="Arial" charset="0"/>
              <a:buChar char="•"/>
              <a:defRPr/>
            </a:pPr>
            <a:r>
              <a:rPr lang="en-CA" sz="2000" b="1" dirty="0">
                <a:solidFill>
                  <a:srgbClr val="4472AF"/>
                </a:solidFill>
                <a:latin typeface="Montserrat" pitchFamily="2" charset="77"/>
              </a:rPr>
              <a:t>Mississippi Lake Today Report			</a:t>
            </a:r>
            <a:r>
              <a:rPr lang="en-CA" sz="2000" dirty="0">
                <a:latin typeface="Montserrat" pitchFamily="2" charset="77"/>
              </a:rPr>
              <a:t>2014, 2015</a:t>
            </a:r>
          </a:p>
          <a:p>
            <a:pPr>
              <a:buClr>
                <a:schemeClr val="accent2">
                  <a:lumMod val="75000"/>
                </a:schemeClr>
              </a:buClr>
              <a:buSzPct val="120000"/>
              <a:buFont typeface="Arial" charset="0"/>
              <a:buChar char="•"/>
              <a:defRPr/>
            </a:pPr>
            <a:r>
              <a:rPr lang="en-CA" sz="2000" b="1" dirty="0">
                <a:solidFill>
                  <a:srgbClr val="4472AF"/>
                </a:solidFill>
                <a:latin typeface="Montserrat" pitchFamily="2" charset="77"/>
              </a:rPr>
              <a:t>Lake Plan approved</a:t>
            </a:r>
            <a:r>
              <a:rPr lang="en-CA" sz="2000" dirty="0">
                <a:latin typeface="Montserrat" pitchFamily="2" charset="77"/>
              </a:rPr>
              <a:t> </a:t>
            </a:r>
            <a:r>
              <a:rPr lang="en-CA" sz="2000" dirty="0">
                <a:solidFill>
                  <a:srgbClr val="4472AF"/>
                </a:solidFill>
                <a:latin typeface="Montserrat" pitchFamily="2" charset="77"/>
              </a:rPr>
              <a:t>at the AGM	</a:t>
            </a:r>
            <a:r>
              <a:rPr lang="en-CA" sz="2000" dirty="0">
                <a:latin typeface="Montserrat" pitchFamily="2" charset="77"/>
              </a:rPr>
              <a:t>		30 May 2015</a:t>
            </a:r>
          </a:p>
          <a:p>
            <a:pPr>
              <a:buClr>
                <a:schemeClr val="accent2">
                  <a:lumMod val="75000"/>
                </a:schemeClr>
              </a:buClr>
              <a:buSzPct val="120000"/>
              <a:buFont typeface="Arial" charset="0"/>
              <a:buChar char="•"/>
              <a:defRPr/>
            </a:pPr>
            <a:r>
              <a:rPr lang="en-CA" sz="2000" b="1" dirty="0">
                <a:solidFill>
                  <a:srgbClr val="4472AF"/>
                </a:solidFill>
                <a:latin typeface="Montserrat" pitchFamily="2" charset="77"/>
              </a:rPr>
              <a:t>MLA Committees</a:t>
            </a:r>
            <a:r>
              <a:rPr lang="en-CA" sz="2000" dirty="0">
                <a:latin typeface="Montserrat" pitchFamily="2" charset="77"/>
              </a:rPr>
              <a:t> </a:t>
            </a:r>
            <a:r>
              <a:rPr lang="en-CA" sz="2000" dirty="0">
                <a:solidFill>
                  <a:srgbClr val="4472AF"/>
                </a:solidFill>
                <a:latin typeface="Montserrat" pitchFamily="2" charset="77"/>
              </a:rPr>
              <a:t>formed	</a:t>
            </a:r>
            <a:r>
              <a:rPr lang="en-CA" sz="2000" dirty="0">
                <a:latin typeface="Montserrat" pitchFamily="2" charset="77"/>
              </a:rPr>
              <a:t>			June 2015</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Communications</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Environment</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Boating and Recreation</a:t>
            </a:r>
          </a:p>
          <a:p>
            <a:pPr>
              <a:buClr>
                <a:schemeClr val="accent2">
                  <a:lumMod val="75000"/>
                </a:schemeClr>
              </a:buClr>
              <a:buSzPct val="120000"/>
              <a:defRPr/>
            </a:pPr>
            <a:r>
              <a:rPr lang="en-CA" sz="2000" b="1" dirty="0">
                <a:solidFill>
                  <a:srgbClr val="4472AF"/>
                </a:solidFill>
                <a:latin typeface="Montserrat" pitchFamily="2" charset="77"/>
              </a:rPr>
              <a:t>Lake Plan Implementation Group</a:t>
            </a:r>
            <a:r>
              <a:rPr lang="en-CA" sz="2000" dirty="0">
                <a:latin typeface="Montserrat" pitchFamily="2" charset="77"/>
              </a:rPr>
              <a:t> 		formed 2015</a:t>
            </a:r>
            <a:endParaRPr lang="en-CA" sz="2400" dirty="0">
              <a:latin typeface="Montserrat" pitchFamily="2" charset="77"/>
            </a:endParaRPr>
          </a:p>
          <a:p>
            <a:pPr>
              <a:buClr>
                <a:schemeClr val="accent2">
                  <a:lumMod val="75000"/>
                </a:schemeClr>
              </a:buClr>
              <a:buSzPct val="120000"/>
              <a:buFont typeface="Arial" charset="0"/>
              <a:buChar char="•"/>
              <a:defRPr/>
            </a:pPr>
            <a:r>
              <a:rPr lang="en-CA" sz="2000" dirty="0">
                <a:solidFill>
                  <a:srgbClr val="4472AF"/>
                </a:solidFill>
                <a:latin typeface="Montserrat" pitchFamily="2" charset="77"/>
              </a:rPr>
              <a:t>converted Actions Table to</a:t>
            </a:r>
            <a:r>
              <a:rPr lang="en-CA" sz="2000" dirty="0">
                <a:latin typeface="Montserrat" pitchFamily="2" charset="77"/>
              </a:rPr>
              <a:t> </a:t>
            </a:r>
            <a:r>
              <a:rPr lang="en-CA" sz="2000" b="1" dirty="0">
                <a:solidFill>
                  <a:srgbClr val="4472AF"/>
                </a:solidFill>
                <a:latin typeface="Montserrat" pitchFamily="2" charset="77"/>
              </a:rPr>
              <a:t>Progress Charts</a:t>
            </a:r>
          </a:p>
          <a:p>
            <a:pPr>
              <a:buClr>
                <a:schemeClr val="accent2">
                  <a:lumMod val="75000"/>
                </a:schemeClr>
              </a:buClr>
              <a:buSzPct val="120000"/>
              <a:buFont typeface="Arial" charset="0"/>
              <a:buChar char="•"/>
              <a:defRPr/>
            </a:pPr>
            <a:r>
              <a:rPr lang="en-CA" sz="2000" b="1" dirty="0">
                <a:solidFill>
                  <a:srgbClr val="4472AF"/>
                </a:solidFill>
                <a:latin typeface="Montserrat" pitchFamily="2" charset="77"/>
              </a:rPr>
              <a:t>Presentations</a:t>
            </a:r>
            <a:r>
              <a:rPr lang="en-CA" sz="2000" dirty="0">
                <a:latin typeface="Montserrat" pitchFamily="2" charset="77"/>
              </a:rPr>
              <a:t> </a:t>
            </a:r>
            <a:r>
              <a:rPr lang="en-CA" sz="2000" dirty="0">
                <a:solidFill>
                  <a:srgbClr val="4472AF"/>
                </a:solidFill>
                <a:latin typeface="Montserrat" pitchFamily="2" charset="77"/>
              </a:rPr>
              <a:t>to four Municipal Councils </a:t>
            </a:r>
            <a:r>
              <a:rPr lang="en-CA" sz="2000" dirty="0">
                <a:latin typeface="Montserrat" pitchFamily="2" charset="77"/>
              </a:rPr>
              <a:t>	2015/2016</a:t>
            </a:r>
          </a:p>
          <a:p>
            <a:pPr>
              <a:buClr>
                <a:schemeClr val="accent2">
                  <a:lumMod val="75000"/>
                </a:schemeClr>
              </a:buClr>
              <a:buSzPct val="120000"/>
              <a:buFont typeface="Arial" charset="0"/>
              <a:buChar char="•"/>
              <a:defRPr/>
            </a:pPr>
            <a:r>
              <a:rPr lang="en-CA" sz="2000" b="1" dirty="0">
                <a:solidFill>
                  <a:srgbClr val="4472AF"/>
                </a:solidFill>
                <a:latin typeface="Montserrat" pitchFamily="2" charset="77"/>
              </a:rPr>
              <a:t>Improved our communications capacity</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revamped the website</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started a Facebook account</a:t>
            </a:r>
          </a:p>
          <a:p>
            <a:pPr lvl="1">
              <a:buClr>
                <a:schemeClr val="accent2">
                  <a:lumMod val="75000"/>
                </a:schemeClr>
              </a:buClr>
              <a:buSzPct val="120000"/>
              <a:buFont typeface="System Font Regular"/>
              <a:buChar char="-"/>
              <a:defRPr/>
            </a:pPr>
            <a:r>
              <a:rPr lang="en-CA" sz="2000" dirty="0">
                <a:solidFill>
                  <a:srgbClr val="4472AF"/>
                </a:solidFill>
                <a:latin typeface="Montserrat" pitchFamily="2" charset="77"/>
              </a:rPr>
              <a:t>adopted MailChimp; created an e-Newsletter</a:t>
            </a:r>
            <a:endParaRPr lang="en-CA" sz="2400" dirty="0">
              <a:solidFill>
                <a:srgbClr val="4472AF"/>
              </a:solidFill>
            </a:endParaRPr>
          </a:p>
        </p:txBody>
      </p:sp>
    </p:spTree>
    <p:extLst>
      <p:ext uri="{BB962C8B-B14F-4D97-AF65-F5344CB8AC3E}">
        <p14:creationId xmlns:p14="http://schemas.microsoft.com/office/powerpoint/2010/main" val="309422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8284-9B2C-A94B-A0F9-91337CEBCA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E3C7D3D-5AF5-59FC-2AFE-7410AEFC2A45}"/>
              </a:ext>
            </a:extLst>
          </p:cNvPr>
          <p:cNvSpPr/>
          <p:nvPr/>
        </p:nvSpPr>
        <p:spPr>
          <a:xfrm>
            <a:off x="0" y="18947"/>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4615075A-E11D-8734-2BEE-7A1B8EF0136E}"/>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49C729E9-F9A3-BF6B-6ADA-15E248DDDDD3}"/>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A3C6E95A-C589-255C-FEF0-5F6B97E8C95A}"/>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8</a:t>
            </a:fld>
            <a:endParaRPr lang="en-US">
              <a:solidFill>
                <a:schemeClr val="bg1"/>
              </a:solidFill>
            </a:endParaRPr>
          </a:p>
        </p:txBody>
      </p:sp>
      <p:sp>
        <p:nvSpPr>
          <p:cNvPr id="2" name="TextBox 1">
            <a:extLst>
              <a:ext uri="{FF2B5EF4-FFF2-40B4-BE49-F238E27FC236}">
                <a16:creationId xmlns:a16="http://schemas.microsoft.com/office/drawing/2014/main" id="{04BFA5A4-4D89-18B2-3F71-82265DC343FF}"/>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4" name="TextBox 3">
            <a:extLst>
              <a:ext uri="{FF2B5EF4-FFF2-40B4-BE49-F238E27FC236}">
                <a16:creationId xmlns:a16="http://schemas.microsoft.com/office/drawing/2014/main" id="{C3649FF9-6BD9-32EC-E49A-BE55FC382E02}"/>
              </a:ext>
            </a:extLst>
          </p:cNvPr>
          <p:cNvSpPr txBox="1"/>
          <p:nvPr/>
        </p:nvSpPr>
        <p:spPr>
          <a:xfrm>
            <a:off x="2529613" y="190109"/>
            <a:ext cx="4371710" cy="584775"/>
          </a:xfrm>
          <a:prstGeom prst="rect">
            <a:avLst/>
          </a:prstGeom>
          <a:noFill/>
        </p:spPr>
        <p:txBody>
          <a:bodyPr wrap="none" rtlCol="0">
            <a:spAutoFit/>
          </a:bodyPr>
          <a:lstStyle/>
          <a:p>
            <a:r>
              <a:rPr lang="en-US" sz="3200" b="1" dirty="0">
                <a:solidFill>
                  <a:schemeClr val="bg1"/>
                </a:solidFill>
                <a:latin typeface="Montserrat" pitchFamily="2" charset="77"/>
              </a:rPr>
              <a:t>Major Contributors</a:t>
            </a:r>
          </a:p>
        </p:txBody>
      </p:sp>
      <p:sp>
        <p:nvSpPr>
          <p:cNvPr id="13" name="TextBox 12">
            <a:extLst>
              <a:ext uri="{FF2B5EF4-FFF2-40B4-BE49-F238E27FC236}">
                <a16:creationId xmlns:a16="http://schemas.microsoft.com/office/drawing/2014/main" id="{09557844-AAFA-47F8-D6F9-D9667599397B}"/>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5" name="Content Placeholder 2">
            <a:extLst>
              <a:ext uri="{FF2B5EF4-FFF2-40B4-BE49-F238E27FC236}">
                <a16:creationId xmlns:a16="http://schemas.microsoft.com/office/drawing/2014/main" id="{EE6ED997-536B-7157-8CA8-6506BB4B7F5E}"/>
              </a:ext>
            </a:extLst>
          </p:cNvPr>
          <p:cNvSpPr txBox="1">
            <a:spLocks/>
          </p:cNvSpPr>
          <p:nvPr/>
        </p:nvSpPr>
        <p:spPr>
          <a:xfrm>
            <a:off x="676150" y="1278496"/>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defRPr/>
            </a:pPr>
            <a:r>
              <a:rPr lang="en-CA" sz="2000" b="1" dirty="0">
                <a:solidFill>
                  <a:srgbClr val="4472AF"/>
                </a:solidFill>
                <a:latin typeface="Montserrat" pitchFamily="2" charset="77"/>
                <a:cs typeface="ＭＳ Ｐゴシック" charset="0"/>
              </a:rPr>
              <a:t>MVCA</a:t>
            </a:r>
          </a:p>
          <a:p>
            <a:pPr lvl="1">
              <a:buClr>
                <a:schemeClr val="accent2">
                  <a:lumMod val="75000"/>
                </a:schemeClr>
              </a:buClr>
              <a:buFont typeface="System Font Regular"/>
              <a:buChar char="-"/>
              <a:defRPr/>
            </a:pPr>
            <a:r>
              <a:rPr lang="en-CA" sz="2000" dirty="0">
                <a:solidFill>
                  <a:srgbClr val="4472AF"/>
                </a:solidFill>
                <a:latin typeface="Montserrat" pitchFamily="2" charset="77"/>
                <a:cs typeface="ＭＳ Ｐゴシック" charset="0"/>
              </a:rPr>
              <a:t>Alyson Symon</a:t>
            </a:r>
          </a:p>
          <a:p>
            <a:pPr lvl="1">
              <a:buClr>
                <a:schemeClr val="accent2">
                  <a:lumMod val="75000"/>
                </a:schemeClr>
              </a:buClr>
              <a:buFont typeface="System Font Regular"/>
              <a:buChar char="-"/>
              <a:defRPr/>
            </a:pPr>
            <a:r>
              <a:rPr lang="en-CA" sz="2000" dirty="0">
                <a:solidFill>
                  <a:srgbClr val="4472AF"/>
                </a:solidFill>
                <a:latin typeface="Montserrat" pitchFamily="2" charset="77"/>
                <a:cs typeface="ＭＳ Ｐゴシック" charset="0"/>
              </a:rPr>
              <a:t>initial impetus, meeting venue, publications </a:t>
            </a:r>
          </a:p>
          <a:p>
            <a:pPr>
              <a:buClr>
                <a:schemeClr val="accent2">
                  <a:lumMod val="75000"/>
                </a:schemeClr>
              </a:buClr>
              <a:defRPr/>
            </a:pPr>
            <a:r>
              <a:rPr lang="en-CA" sz="2000" b="1" dirty="0">
                <a:solidFill>
                  <a:srgbClr val="4472AF"/>
                </a:solidFill>
                <a:latin typeface="Montserrat" pitchFamily="2" charset="77"/>
                <a:cs typeface="ＭＳ Ｐゴシック" charset="0"/>
              </a:rPr>
              <a:t>Watersheds Canada</a:t>
            </a:r>
          </a:p>
          <a:p>
            <a:pPr lvl="1">
              <a:buClr>
                <a:schemeClr val="accent2">
                  <a:lumMod val="75000"/>
                </a:schemeClr>
              </a:buClr>
              <a:buFont typeface="System Font Regular"/>
              <a:buChar char="-"/>
              <a:defRPr/>
            </a:pPr>
            <a:r>
              <a:rPr lang="en-CA" sz="2000" dirty="0">
                <a:solidFill>
                  <a:srgbClr val="4472AF"/>
                </a:solidFill>
                <a:latin typeface="Montserrat" pitchFamily="2" charset="77"/>
                <a:cs typeface="ＭＳ Ｐゴシック" charset="0"/>
              </a:rPr>
              <a:t>financial assistance via grants (Trillium, RBC, TD, Valley Heartland)</a:t>
            </a:r>
          </a:p>
          <a:p>
            <a:pPr>
              <a:buClr>
                <a:schemeClr val="accent2">
                  <a:lumMod val="75000"/>
                </a:schemeClr>
              </a:buClr>
              <a:defRPr/>
            </a:pPr>
            <a:r>
              <a:rPr lang="en-CA" sz="2000" b="1" dirty="0">
                <a:solidFill>
                  <a:srgbClr val="4472AF"/>
                </a:solidFill>
                <a:latin typeface="Montserrat" pitchFamily="2" charset="77"/>
                <a:cs typeface="ＭＳ Ｐゴシック" charset="0"/>
              </a:rPr>
              <a:t>French Planning Services</a:t>
            </a:r>
          </a:p>
          <a:p>
            <a:pPr lvl="1">
              <a:buClr>
                <a:schemeClr val="accent2">
                  <a:lumMod val="75000"/>
                </a:schemeClr>
              </a:buClr>
              <a:buFont typeface="System Font Regular"/>
              <a:buChar char="-"/>
              <a:defRPr/>
            </a:pPr>
            <a:r>
              <a:rPr lang="en-CA" sz="2000" dirty="0">
                <a:solidFill>
                  <a:srgbClr val="4472AF"/>
                </a:solidFill>
                <a:latin typeface="Montserrat" pitchFamily="2" charset="77"/>
                <a:cs typeface="ＭＳ Ｐゴシック" charset="0"/>
              </a:rPr>
              <a:t>Randy French, Gord Rogers</a:t>
            </a:r>
          </a:p>
          <a:p>
            <a:pPr>
              <a:buClr>
                <a:schemeClr val="accent2">
                  <a:lumMod val="75000"/>
                </a:schemeClr>
              </a:buClr>
              <a:defRPr/>
            </a:pPr>
            <a:r>
              <a:rPr lang="en-CA" sz="2000" b="1" dirty="0">
                <a:solidFill>
                  <a:srgbClr val="4472AF"/>
                </a:solidFill>
                <a:latin typeface="Montserrat" pitchFamily="2" charset="77"/>
                <a:cs typeface="ＭＳ Ｐゴシック" charset="0"/>
              </a:rPr>
              <a:t>Municipalities</a:t>
            </a:r>
          </a:p>
          <a:p>
            <a:pPr lvl="1">
              <a:buClr>
                <a:schemeClr val="accent2">
                  <a:lumMod val="75000"/>
                </a:schemeClr>
              </a:buClr>
              <a:buFont typeface="System Font Regular"/>
              <a:buChar char="-"/>
              <a:defRPr/>
            </a:pPr>
            <a:r>
              <a:rPr lang="en-CA" sz="2000" dirty="0">
                <a:solidFill>
                  <a:srgbClr val="4472AF"/>
                </a:solidFill>
                <a:latin typeface="Montserrat" pitchFamily="2" charset="77"/>
                <a:cs typeface="ＭＳ Ｐゴシック" charset="0"/>
              </a:rPr>
              <a:t>Carleton Place, Mississippi Mills, Beckwith, and Drummond &amp; North </a:t>
            </a:r>
            <a:r>
              <a:rPr lang="en-CA" sz="2000" dirty="0" err="1">
                <a:solidFill>
                  <a:srgbClr val="4472AF"/>
                </a:solidFill>
                <a:latin typeface="Montserrat" pitchFamily="2" charset="77"/>
                <a:cs typeface="ＭＳ Ｐゴシック" charset="0"/>
              </a:rPr>
              <a:t>Elmsley</a:t>
            </a:r>
            <a:r>
              <a:rPr lang="en-CA" sz="2000" dirty="0">
                <a:solidFill>
                  <a:srgbClr val="4472AF"/>
                </a:solidFill>
                <a:latin typeface="Montserrat" pitchFamily="2" charset="77"/>
                <a:cs typeface="ＭＳ Ｐゴシック" charset="0"/>
              </a:rPr>
              <a:t> all participated in the Lake Plan Committee and the Technical Advisory Committee</a:t>
            </a:r>
          </a:p>
          <a:p>
            <a:pPr marL="0" indent="0">
              <a:buFontTx/>
              <a:buNone/>
              <a:defRPr/>
            </a:pPr>
            <a:endParaRPr lang="en-CA" dirty="0">
              <a:cs typeface="ＭＳ Ｐゴシック" charset="0"/>
            </a:endParaRPr>
          </a:p>
        </p:txBody>
      </p:sp>
      <p:sp>
        <p:nvSpPr>
          <p:cNvPr id="7" name="Content Placeholder 2">
            <a:extLst>
              <a:ext uri="{FF2B5EF4-FFF2-40B4-BE49-F238E27FC236}">
                <a16:creationId xmlns:a16="http://schemas.microsoft.com/office/drawing/2014/main" id="{6F0EFEDA-EE13-1FA4-297F-4F5408800E95}"/>
              </a:ext>
            </a:extLst>
          </p:cNvPr>
          <p:cNvSpPr txBox="1">
            <a:spLocks/>
          </p:cNvSpPr>
          <p:nvPr/>
        </p:nvSpPr>
        <p:spPr>
          <a:xfrm>
            <a:off x="-1650999" y="6168548"/>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ltLang="en-US" dirty="0"/>
          </a:p>
        </p:txBody>
      </p:sp>
    </p:spTree>
    <p:extLst>
      <p:ext uri="{BB962C8B-B14F-4D97-AF65-F5344CB8AC3E}">
        <p14:creationId xmlns:p14="http://schemas.microsoft.com/office/powerpoint/2010/main" val="82963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C501-953A-9AE0-3130-FE778C9FF9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4D9BE44-E0D0-4B7D-DC44-A0BF32E14921}"/>
              </a:ext>
            </a:extLst>
          </p:cNvPr>
          <p:cNvSpPr/>
          <p:nvPr/>
        </p:nvSpPr>
        <p:spPr>
          <a:xfrm>
            <a:off x="0" y="0"/>
            <a:ext cx="9144000" cy="9271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5CF070B8-0414-699F-BD9C-E01108DF486A}"/>
              </a:ext>
            </a:extLst>
          </p:cNvPr>
          <p:cNvPicPr>
            <a:picLocks noChangeAspect="1"/>
          </p:cNvPicPr>
          <p:nvPr/>
        </p:nvPicPr>
        <p:blipFill>
          <a:blip r:embed="rId3"/>
          <a:stretch>
            <a:fillRect/>
          </a:stretch>
        </p:blipFill>
        <p:spPr>
          <a:xfrm>
            <a:off x="234950" y="52123"/>
            <a:ext cx="679450" cy="791001"/>
          </a:xfrm>
          <a:prstGeom prst="rect">
            <a:avLst/>
          </a:prstGeom>
        </p:spPr>
      </p:pic>
      <p:sp>
        <p:nvSpPr>
          <p:cNvPr id="9" name="Rectangle 8">
            <a:extLst>
              <a:ext uri="{FF2B5EF4-FFF2-40B4-BE49-F238E27FC236}">
                <a16:creationId xmlns:a16="http://schemas.microsoft.com/office/drawing/2014/main" id="{8DBD4DC0-E15B-2766-4310-B40236258FC9}"/>
              </a:ext>
            </a:extLst>
          </p:cNvPr>
          <p:cNvSpPr/>
          <p:nvPr/>
        </p:nvSpPr>
        <p:spPr>
          <a:xfrm>
            <a:off x="0" y="6464300"/>
            <a:ext cx="9144000" cy="393700"/>
          </a:xfrm>
          <a:prstGeom prst="rect">
            <a:avLst/>
          </a:prstGeom>
          <a:solidFill>
            <a:srgbClr val="3059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10">
            <a:extLst>
              <a:ext uri="{FF2B5EF4-FFF2-40B4-BE49-F238E27FC236}">
                <a16:creationId xmlns:a16="http://schemas.microsoft.com/office/drawing/2014/main" id="{0DF42760-3FD9-72FA-A3D0-6B1838895208}"/>
              </a:ext>
            </a:extLst>
          </p:cNvPr>
          <p:cNvSpPr>
            <a:spLocks noGrp="1"/>
          </p:cNvSpPr>
          <p:nvPr>
            <p:ph type="sldNum" sz="quarter" idx="12"/>
          </p:nvPr>
        </p:nvSpPr>
        <p:spPr>
          <a:xfrm>
            <a:off x="6851650" y="6483351"/>
            <a:ext cx="2057400" cy="365125"/>
          </a:xfrm>
        </p:spPr>
        <p:txBody>
          <a:bodyPr/>
          <a:lstStyle/>
          <a:p>
            <a:fld id="{EAAD039D-6C3A-0E48-BB21-6DB834A3999E}" type="slidenum">
              <a:rPr lang="en-US" smtClean="0">
                <a:solidFill>
                  <a:schemeClr val="bg1"/>
                </a:solidFill>
              </a:rPr>
              <a:t>9</a:t>
            </a:fld>
            <a:endParaRPr lang="en-US">
              <a:solidFill>
                <a:schemeClr val="bg1"/>
              </a:solidFill>
            </a:endParaRPr>
          </a:p>
        </p:txBody>
      </p:sp>
      <p:sp>
        <p:nvSpPr>
          <p:cNvPr id="2" name="TextBox 1">
            <a:extLst>
              <a:ext uri="{FF2B5EF4-FFF2-40B4-BE49-F238E27FC236}">
                <a16:creationId xmlns:a16="http://schemas.microsoft.com/office/drawing/2014/main" id="{57A8E9EE-C118-1565-C5C1-C5E7E3537E73}"/>
              </a:ext>
            </a:extLst>
          </p:cNvPr>
          <p:cNvSpPr txBox="1"/>
          <p:nvPr/>
        </p:nvSpPr>
        <p:spPr>
          <a:xfrm>
            <a:off x="186690" y="6221809"/>
            <a:ext cx="1189749" cy="246221"/>
          </a:xfrm>
          <a:prstGeom prst="rect">
            <a:avLst/>
          </a:prstGeom>
          <a:noFill/>
        </p:spPr>
        <p:txBody>
          <a:bodyPr wrap="none" rtlCol="0">
            <a:spAutoFit/>
          </a:bodyPr>
          <a:lstStyle/>
          <a:p>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MLA-AGM-2023</a:t>
            </a:r>
          </a:p>
        </p:txBody>
      </p:sp>
      <p:sp>
        <p:nvSpPr>
          <p:cNvPr id="13" name="TextBox 12">
            <a:extLst>
              <a:ext uri="{FF2B5EF4-FFF2-40B4-BE49-F238E27FC236}">
                <a16:creationId xmlns:a16="http://schemas.microsoft.com/office/drawing/2014/main" id="{B5B69513-5927-F83F-9C57-77D2C61305B5}"/>
              </a:ext>
            </a:extLst>
          </p:cNvPr>
          <p:cNvSpPr txBox="1"/>
          <p:nvPr/>
        </p:nvSpPr>
        <p:spPr>
          <a:xfrm>
            <a:off x="144320" y="6538039"/>
            <a:ext cx="2537874" cy="246221"/>
          </a:xfrm>
          <a:prstGeom prst="rect">
            <a:avLst/>
          </a:prstGeom>
          <a:noFill/>
        </p:spPr>
        <p:txBody>
          <a:bodyPr wrap="none" rtlCol="0">
            <a:spAutoFit/>
          </a:bodyPr>
          <a:lstStyle/>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LAKE LINKS Workshop, 26 Oct 2024</a:t>
            </a:r>
          </a:p>
        </p:txBody>
      </p:sp>
      <p:sp>
        <p:nvSpPr>
          <p:cNvPr id="3" name="Title 1">
            <a:extLst>
              <a:ext uri="{FF2B5EF4-FFF2-40B4-BE49-F238E27FC236}">
                <a16:creationId xmlns:a16="http://schemas.microsoft.com/office/drawing/2014/main" id="{F7CC73DE-9F72-7927-F328-2480289B0009}"/>
              </a:ext>
            </a:extLst>
          </p:cNvPr>
          <p:cNvSpPr txBox="1">
            <a:spLocks/>
          </p:cNvSpPr>
          <p:nvPr/>
        </p:nvSpPr>
        <p:spPr>
          <a:xfrm>
            <a:off x="628650" y="1319530"/>
            <a:ext cx="7886700" cy="734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800" b="1" dirty="0">
                <a:solidFill>
                  <a:srgbClr val="4472AF"/>
                </a:solidFill>
                <a:latin typeface="Montserrat" pitchFamily="2" charset="77"/>
                <a:cs typeface="ＭＳ Ｐゴシック" charset="0"/>
              </a:rPr>
              <a:t>6 Goals, 18 Objectives, 66 Actions</a:t>
            </a:r>
            <a:endParaRPr lang="en-CA" sz="2800" b="1" dirty="0">
              <a:solidFill>
                <a:srgbClr val="4472AF"/>
              </a:solidFill>
              <a:latin typeface="Montserrat" pitchFamily="2" charset="77"/>
              <a:cs typeface="ＭＳ Ｐゴシック" charset="0"/>
            </a:endParaRPr>
          </a:p>
        </p:txBody>
      </p:sp>
      <p:sp>
        <p:nvSpPr>
          <p:cNvPr id="4" name="Content Placeholder 2">
            <a:extLst>
              <a:ext uri="{FF2B5EF4-FFF2-40B4-BE49-F238E27FC236}">
                <a16:creationId xmlns:a16="http://schemas.microsoft.com/office/drawing/2014/main" id="{28EF93DD-6118-3982-2F6A-EAD31731968A}"/>
              </a:ext>
            </a:extLst>
          </p:cNvPr>
          <p:cNvSpPr txBox="1">
            <a:spLocks/>
          </p:cNvSpPr>
          <p:nvPr/>
        </p:nvSpPr>
        <p:spPr>
          <a:xfrm>
            <a:off x="514349" y="2215435"/>
            <a:ext cx="7886700" cy="2955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defRPr/>
            </a:pPr>
            <a:r>
              <a:rPr lang="en-US" altLang="en-US" sz="1600" b="1" dirty="0">
                <a:latin typeface="Montserrat" pitchFamily="2" charset="77"/>
                <a:cs typeface="ＭＳ Ｐゴシック" charset="0"/>
              </a:rPr>
              <a:t>Water Quality</a:t>
            </a:r>
            <a:r>
              <a:rPr lang="en-US" altLang="en-US" sz="1600" b="1" dirty="0">
                <a:solidFill>
                  <a:srgbClr val="FF9900"/>
                </a:solidFill>
                <a:latin typeface="Montserrat" pitchFamily="2" charset="77"/>
                <a:cs typeface="ＭＳ Ｐゴシック" charset="0"/>
              </a:rPr>
              <a:t> </a:t>
            </a:r>
            <a:r>
              <a:rPr lang="en-US" altLang="en-US" sz="1600" b="1" dirty="0">
                <a:latin typeface="Montserrat" pitchFamily="2" charset="77"/>
                <a:cs typeface="ＭＳ Ｐゴシック" charset="0"/>
              </a:rPr>
              <a:t>				</a:t>
            </a:r>
            <a:r>
              <a:rPr lang="en-US" altLang="en-US" sz="1600" dirty="0">
                <a:latin typeface="Montserrat" pitchFamily="2" charset="77"/>
                <a:cs typeface="ＭＳ Ｐゴシック" charset="0"/>
              </a:rPr>
              <a:t>4   Objectives 	16  Actions</a:t>
            </a:r>
          </a:p>
          <a:p>
            <a:pPr>
              <a:spcBef>
                <a:spcPct val="0"/>
              </a:spcBef>
              <a:buFontTx/>
              <a:buNone/>
              <a:defRPr/>
            </a:pPr>
            <a:endParaRPr lang="en-US" altLang="en-US" sz="1600" dirty="0">
              <a:latin typeface="Montserrat" pitchFamily="2" charset="77"/>
              <a:cs typeface="ＭＳ Ｐゴシック" charset="0"/>
            </a:endParaRPr>
          </a:p>
          <a:p>
            <a:pPr>
              <a:spcBef>
                <a:spcPct val="0"/>
              </a:spcBef>
              <a:buFontTx/>
              <a:buNone/>
              <a:defRPr/>
            </a:pPr>
            <a:r>
              <a:rPr lang="en-US" altLang="en-US" sz="1600" b="1" dirty="0">
                <a:latin typeface="Montserrat" pitchFamily="2" charset="77"/>
                <a:cs typeface="ＭＳ Ｐゴシック" charset="0"/>
              </a:rPr>
              <a:t>Aquatic Vegetation / Algae		</a:t>
            </a:r>
            <a:r>
              <a:rPr lang="en-US" altLang="en-US" sz="1600" dirty="0">
                <a:latin typeface="Montserrat" pitchFamily="2" charset="77"/>
                <a:cs typeface="ＭＳ Ｐゴシック" charset="0"/>
              </a:rPr>
              <a:t>3  Objectives	  8  Actions</a:t>
            </a:r>
          </a:p>
          <a:p>
            <a:pPr>
              <a:spcBef>
                <a:spcPct val="0"/>
              </a:spcBef>
              <a:buFontTx/>
              <a:buNone/>
              <a:defRPr/>
            </a:pPr>
            <a:endParaRPr lang="en-US" altLang="en-US" sz="1600" dirty="0">
              <a:latin typeface="Montserrat" pitchFamily="2" charset="77"/>
              <a:cs typeface="ＭＳ Ｐゴシック" charset="0"/>
            </a:endParaRPr>
          </a:p>
          <a:p>
            <a:pPr>
              <a:spcBef>
                <a:spcPct val="0"/>
              </a:spcBef>
              <a:buFontTx/>
              <a:buNone/>
              <a:defRPr/>
            </a:pPr>
            <a:r>
              <a:rPr lang="en-US" altLang="en-US" sz="1600" b="1" dirty="0">
                <a:latin typeface="Montserrat" pitchFamily="2" charset="77"/>
                <a:cs typeface="ＭＳ Ｐゴシック" charset="0"/>
              </a:rPr>
              <a:t>Water Levels / Flooding			</a:t>
            </a:r>
            <a:r>
              <a:rPr lang="en-US" altLang="en-US" sz="1600" dirty="0">
                <a:latin typeface="Montserrat" pitchFamily="2" charset="77"/>
                <a:cs typeface="ＭＳ Ｐゴシック" charset="0"/>
              </a:rPr>
              <a:t>2  Objectives	  5  Actions</a:t>
            </a:r>
          </a:p>
          <a:p>
            <a:pPr>
              <a:spcBef>
                <a:spcPct val="0"/>
              </a:spcBef>
              <a:buFontTx/>
              <a:buNone/>
              <a:defRPr/>
            </a:pPr>
            <a:endParaRPr lang="en-US" altLang="en-US" sz="1600" dirty="0">
              <a:latin typeface="Montserrat" pitchFamily="2" charset="77"/>
              <a:cs typeface="ＭＳ Ｐゴシック" charset="0"/>
            </a:endParaRPr>
          </a:p>
          <a:p>
            <a:pPr>
              <a:spcBef>
                <a:spcPct val="0"/>
              </a:spcBef>
              <a:buFontTx/>
              <a:buNone/>
              <a:defRPr/>
            </a:pPr>
            <a:r>
              <a:rPr lang="en-US" altLang="en-US" sz="1600" b="1" dirty="0">
                <a:latin typeface="Montserrat" pitchFamily="2" charset="77"/>
                <a:cs typeface="ＭＳ Ｐゴシック" charset="0"/>
              </a:rPr>
              <a:t>Natural Environment			</a:t>
            </a:r>
            <a:r>
              <a:rPr lang="en-US" altLang="en-US" sz="1600" dirty="0">
                <a:latin typeface="Montserrat" pitchFamily="2" charset="77"/>
                <a:cs typeface="ＭＳ Ｐゴシック" charset="0"/>
              </a:rPr>
              <a:t>5  Objectives	19  Actions</a:t>
            </a:r>
          </a:p>
          <a:p>
            <a:pPr>
              <a:spcBef>
                <a:spcPct val="0"/>
              </a:spcBef>
              <a:buFontTx/>
              <a:buNone/>
              <a:defRPr/>
            </a:pPr>
            <a:endParaRPr lang="en-US" altLang="en-US" sz="1600" dirty="0">
              <a:latin typeface="Montserrat" pitchFamily="2" charset="77"/>
              <a:cs typeface="ＭＳ Ｐゴシック" charset="0"/>
            </a:endParaRPr>
          </a:p>
          <a:p>
            <a:pPr>
              <a:spcBef>
                <a:spcPct val="0"/>
              </a:spcBef>
              <a:buFontTx/>
              <a:buNone/>
              <a:defRPr/>
            </a:pPr>
            <a:r>
              <a:rPr lang="en-US" altLang="en-US" sz="1600" b="1" dirty="0">
                <a:latin typeface="Montserrat" pitchFamily="2" charset="77"/>
                <a:cs typeface="ＭＳ Ｐゴシック" charset="0"/>
              </a:rPr>
              <a:t>Land Use and Development		</a:t>
            </a:r>
            <a:r>
              <a:rPr lang="en-US" altLang="en-US" sz="1600" dirty="0">
                <a:latin typeface="Montserrat" pitchFamily="2" charset="77"/>
                <a:cs typeface="ＭＳ Ｐゴシック" charset="0"/>
              </a:rPr>
              <a:t>2  Objectives	  8  Actions</a:t>
            </a:r>
          </a:p>
          <a:p>
            <a:pPr>
              <a:spcBef>
                <a:spcPct val="0"/>
              </a:spcBef>
              <a:buFontTx/>
              <a:buNone/>
              <a:defRPr/>
            </a:pPr>
            <a:endParaRPr lang="en-US" altLang="en-US" sz="1600" dirty="0">
              <a:latin typeface="Montserrat" pitchFamily="2" charset="77"/>
              <a:cs typeface="ＭＳ Ｐゴシック" charset="0"/>
            </a:endParaRPr>
          </a:p>
          <a:p>
            <a:pPr>
              <a:spcBef>
                <a:spcPct val="0"/>
              </a:spcBef>
              <a:buFontTx/>
              <a:buNone/>
              <a:defRPr/>
            </a:pPr>
            <a:r>
              <a:rPr lang="en-US" altLang="en-US" sz="1600" b="1" dirty="0">
                <a:latin typeface="Montserrat" pitchFamily="2" charset="77"/>
                <a:cs typeface="ＭＳ Ｐゴシック" charset="0"/>
              </a:rPr>
              <a:t>Social and Recreational Activity		</a:t>
            </a:r>
            <a:r>
              <a:rPr lang="en-US" altLang="en-US" sz="1600" dirty="0">
                <a:latin typeface="Montserrat" pitchFamily="2" charset="77"/>
                <a:cs typeface="ＭＳ Ｐゴシック" charset="0"/>
              </a:rPr>
              <a:t>2  Objectives	10  Actions</a:t>
            </a:r>
          </a:p>
          <a:p>
            <a:pPr marL="0" indent="0">
              <a:buNone/>
              <a:defRPr/>
            </a:pPr>
            <a:endParaRPr lang="en-CA" sz="1600" dirty="0">
              <a:latin typeface="Montserrat" pitchFamily="2" charset="77"/>
              <a:cs typeface="ＭＳ Ｐゴシック" charset="0"/>
            </a:endParaRPr>
          </a:p>
        </p:txBody>
      </p:sp>
      <p:sp>
        <p:nvSpPr>
          <p:cNvPr id="5" name="Title 1">
            <a:extLst>
              <a:ext uri="{FF2B5EF4-FFF2-40B4-BE49-F238E27FC236}">
                <a16:creationId xmlns:a16="http://schemas.microsoft.com/office/drawing/2014/main" id="{ADBD0F8F-F84B-C65A-2E5C-7111C54E8DE8}"/>
              </a:ext>
            </a:extLst>
          </p:cNvPr>
          <p:cNvSpPr txBox="1">
            <a:spLocks/>
          </p:cNvSpPr>
          <p:nvPr/>
        </p:nvSpPr>
        <p:spPr>
          <a:xfrm>
            <a:off x="1847850" y="239473"/>
            <a:ext cx="5772150" cy="734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latin typeface="Montserrat" pitchFamily="2" charset="77"/>
                <a:cs typeface="ＭＳ Ｐゴシック" charset="0"/>
              </a:rPr>
              <a:t>Resultant Lake Plan - 2015</a:t>
            </a:r>
            <a:endParaRPr lang="en-CA" sz="3200" b="1" dirty="0">
              <a:solidFill>
                <a:schemeClr val="bg1"/>
              </a:solidFill>
              <a:latin typeface="Montserrat" pitchFamily="2" charset="77"/>
              <a:cs typeface="ＭＳ Ｐゴシック" charset="0"/>
            </a:endParaRPr>
          </a:p>
        </p:txBody>
      </p:sp>
      <p:sp>
        <p:nvSpPr>
          <p:cNvPr id="7" name="Title 1">
            <a:extLst>
              <a:ext uri="{FF2B5EF4-FFF2-40B4-BE49-F238E27FC236}">
                <a16:creationId xmlns:a16="http://schemas.microsoft.com/office/drawing/2014/main" id="{30D3E336-4417-C81F-3F48-42331A67C4EA}"/>
              </a:ext>
            </a:extLst>
          </p:cNvPr>
          <p:cNvSpPr txBox="1">
            <a:spLocks/>
          </p:cNvSpPr>
          <p:nvPr/>
        </p:nvSpPr>
        <p:spPr>
          <a:xfrm>
            <a:off x="409702" y="5255091"/>
            <a:ext cx="8095993" cy="734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2000" dirty="0">
                <a:solidFill>
                  <a:srgbClr val="4472AF"/>
                </a:solidFill>
                <a:latin typeface="Montserrat" pitchFamily="2" charset="77"/>
                <a:cs typeface="ＭＳ Ｐゴシック" charset="0"/>
              </a:rPr>
              <a:t>The Plan was updated in 2021.  A further update is planned for 2026 to ensure continued relevance and feasibility</a:t>
            </a:r>
            <a:endParaRPr lang="en-CA" sz="2000" dirty="0">
              <a:solidFill>
                <a:srgbClr val="4472AF"/>
              </a:solidFill>
              <a:latin typeface="Montserrat" pitchFamily="2" charset="77"/>
              <a:cs typeface="ＭＳ Ｐゴシック" charset="0"/>
            </a:endParaRPr>
          </a:p>
        </p:txBody>
      </p:sp>
    </p:spTree>
    <p:extLst>
      <p:ext uri="{BB962C8B-B14F-4D97-AF65-F5344CB8AC3E}">
        <p14:creationId xmlns:p14="http://schemas.microsoft.com/office/powerpoint/2010/main" val="346714116"/>
      </p:ext>
    </p:extLst>
  </p:cSld>
  <p:clrMapOvr>
    <a:masterClrMapping/>
  </p:clrMapOvr>
</p:sld>
</file>

<file path=ppt/theme/theme1.xml><?xml version="1.0" encoding="utf-8"?>
<a:theme xmlns:a="http://schemas.openxmlformats.org/drawingml/2006/main" name="Office Theme">
  <a:themeElements>
    <a:clrScheme name="MLA AGM ">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5683</TotalTime>
  <Words>1145</Words>
  <Application>Microsoft Macintosh PowerPoint</Application>
  <PresentationFormat>On-screen Show (4:3)</PresentationFormat>
  <Paragraphs>274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Montserrat</vt:lpstr>
      <vt:lpstr>System Font Regular</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Langlois</dc:creator>
  <cp:lastModifiedBy>Andre Langlois</cp:lastModifiedBy>
  <cp:revision>149</cp:revision>
  <cp:lastPrinted>2022-07-16T03:52:21Z</cp:lastPrinted>
  <dcterms:created xsi:type="dcterms:W3CDTF">2022-03-03T02:35:10Z</dcterms:created>
  <dcterms:modified xsi:type="dcterms:W3CDTF">2024-10-23T19:10:28Z</dcterms:modified>
</cp:coreProperties>
</file>