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2"/>
  </p:notesMasterIdLst>
  <p:sldIdLst>
    <p:sldId id="282" r:id="rId5"/>
    <p:sldId id="296" r:id="rId6"/>
    <p:sldId id="293" r:id="rId7"/>
    <p:sldId id="313" r:id="rId8"/>
    <p:sldId id="1796" r:id="rId9"/>
    <p:sldId id="1804" r:id="rId10"/>
    <p:sldId id="1795" r:id="rId11"/>
    <p:sldId id="350" r:id="rId12"/>
    <p:sldId id="305" r:id="rId13"/>
    <p:sldId id="410" r:id="rId14"/>
    <p:sldId id="311" r:id="rId15"/>
    <p:sldId id="260" r:id="rId16"/>
    <p:sldId id="1802" r:id="rId17"/>
    <p:sldId id="320" r:id="rId18"/>
    <p:sldId id="335" r:id="rId19"/>
    <p:sldId id="340" r:id="rId20"/>
    <p:sldId id="349" r:id="rId21"/>
    <p:sldId id="1785" r:id="rId22"/>
    <p:sldId id="1797" r:id="rId23"/>
    <p:sldId id="1798" r:id="rId24"/>
    <p:sldId id="1799" r:id="rId25"/>
    <p:sldId id="1800" r:id="rId26"/>
    <p:sldId id="1780" r:id="rId27"/>
    <p:sldId id="1789" r:id="rId28"/>
    <p:sldId id="325" r:id="rId29"/>
    <p:sldId id="348" r:id="rId30"/>
    <p:sldId id="295" r:id="rId31"/>
    <p:sldId id="1801" r:id="rId32"/>
    <p:sldId id="309" r:id="rId33"/>
    <p:sldId id="306" r:id="rId34"/>
    <p:sldId id="1791" r:id="rId35"/>
    <p:sldId id="308" r:id="rId36"/>
    <p:sldId id="1794" r:id="rId37"/>
    <p:sldId id="1792" r:id="rId38"/>
    <p:sldId id="1793" r:id="rId39"/>
    <p:sldId id="1803" r:id="rId40"/>
    <p:sldId id="292"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en Hayhurst" initials="LH" lastIdx="2" clrIdx="0">
    <p:extLst>
      <p:ext uri="{19B8F6BF-5375-455C-9EA6-DF929625EA0E}">
        <p15:presenceInfo xmlns:p15="http://schemas.microsoft.com/office/powerpoint/2012/main" userId="S::lhayhurst@iisd-ela.org::4ddf8fee-cded-47b9-b85a-38be38a0e1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C3EC"/>
    <a:srgbClr val="093266"/>
    <a:srgbClr val="40013D"/>
    <a:srgbClr val="5ABC8A"/>
    <a:srgbClr val="1D6F8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46AE11-3F56-45D4-8B20-BE18203FB1E2}" v="165" dt="2024-10-25T14:53:11.3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80141" autoAdjust="0"/>
  </p:normalViewPr>
  <p:slideViewPr>
    <p:cSldViewPr snapToGrid="0" snapToObjects="1">
      <p:cViewPr varScale="1">
        <p:scale>
          <a:sx n="88" d="100"/>
          <a:sy n="88" d="100"/>
        </p:scale>
        <p:origin x="672" y="9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Saleh" userId="32dacf9d-04d9-4a75-a6b5-7e3568f7a7cc" providerId="ADAL" clId="{A246AE11-3F56-45D4-8B20-BE18203FB1E2}"/>
    <pc:docChg chg="undo custSel addSld delSld modSld sldOrd">
      <pc:chgData name="Thomas Saleh" userId="32dacf9d-04d9-4a75-a6b5-7e3568f7a7cc" providerId="ADAL" clId="{A246AE11-3F56-45D4-8B20-BE18203FB1E2}" dt="2024-10-25T14:55:53.393" v="2129" actId="20577"/>
      <pc:docMkLst>
        <pc:docMk/>
      </pc:docMkLst>
      <pc:sldChg chg="addSp delSp modSp mod modTransition delAnim modAnim">
        <pc:chgData name="Thomas Saleh" userId="32dacf9d-04d9-4a75-a6b5-7e3568f7a7cc" providerId="ADAL" clId="{A246AE11-3F56-45D4-8B20-BE18203FB1E2}" dt="2024-10-25T14:36:37.470" v="1326"/>
        <pc:sldMkLst>
          <pc:docMk/>
          <pc:sldMk cId="0" sldId="260"/>
        </pc:sldMkLst>
        <pc:spChg chg="del mod ord">
          <ac:chgData name="Thomas Saleh" userId="32dacf9d-04d9-4a75-a6b5-7e3568f7a7cc" providerId="ADAL" clId="{A246AE11-3F56-45D4-8B20-BE18203FB1E2}" dt="2024-10-25T13:42:11.135" v="1074" actId="478"/>
          <ac:spMkLst>
            <pc:docMk/>
            <pc:sldMk cId="0" sldId="260"/>
            <ac:spMk id="2" creationId="{00000000-0000-0000-0000-000000000000}"/>
          </ac:spMkLst>
        </pc:spChg>
        <pc:spChg chg="mod">
          <ac:chgData name="Thomas Saleh" userId="32dacf9d-04d9-4a75-a6b5-7e3568f7a7cc" providerId="ADAL" clId="{A246AE11-3F56-45D4-8B20-BE18203FB1E2}" dt="2024-10-25T13:42:32.965" v="1077" actId="6549"/>
          <ac:spMkLst>
            <pc:docMk/>
            <pc:sldMk cId="0" sldId="260"/>
            <ac:spMk id="6155" creationId="{00000000-0000-0000-0000-000000000000}"/>
          </ac:spMkLst>
        </pc:spChg>
        <pc:spChg chg="del">
          <ac:chgData name="Thomas Saleh" userId="32dacf9d-04d9-4a75-a6b5-7e3568f7a7cc" providerId="ADAL" clId="{A246AE11-3F56-45D4-8B20-BE18203FB1E2}" dt="2024-10-25T13:42:29.577" v="1076" actId="478"/>
          <ac:spMkLst>
            <pc:docMk/>
            <pc:sldMk cId="0" sldId="260"/>
            <ac:spMk id="13317" creationId="{00000000-0000-0000-0000-000000000000}"/>
          </ac:spMkLst>
        </pc:spChg>
        <pc:picChg chg="add mod modCrop">
          <ac:chgData name="Thomas Saleh" userId="32dacf9d-04d9-4a75-a6b5-7e3568f7a7cc" providerId="ADAL" clId="{A246AE11-3F56-45D4-8B20-BE18203FB1E2}" dt="2024-10-25T13:42:20.845" v="1075" actId="732"/>
          <ac:picMkLst>
            <pc:docMk/>
            <pc:sldMk cId="0" sldId="260"/>
            <ac:picMk id="3" creationId="{3F36AF2E-50AA-8F3D-5AF0-08F859B511AC}"/>
          </ac:picMkLst>
        </pc:picChg>
        <pc:picChg chg="del">
          <ac:chgData name="Thomas Saleh" userId="32dacf9d-04d9-4a75-a6b5-7e3568f7a7cc" providerId="ADAL" clId="{A246AE11-3F56-45D4-8B20-BE18203FB1E2}" dt="2024-10-25T13:39:45.673" v="1037" actId="478"/>
          <ac:picMkLst>
            <pc:docMk/>
            <pc:sldMk cId="0" sldId="260"/>
            <ac:picMk id="13315" creationId="{00000000-0000-0000-0000-000000000000}"/>
          </ac:picMkLst>
        </pc:picChg>
      </pc:sldChg>
      <pc:sldChg chg="addSp delSp modSp mod modTransition">
        <pc:chgData name="Thomas Saleh" userId="32dacf9d-04d9-4a75-a6b5-7e3568f7a7cc" providerId="ADAL" clId="{A246AE11-3F56-45D4-8B20-BE18203FB1E2}" dt="2024-10-25T14:36:37.470" v="1326"/>
        <pc:sldMkLst>
          <pc:docMk/>
          <pc:sldMk cId="1802840139" sldId="282"/>
        </pc:sldMkLst>
        <pc:spChg chg="add mod">
          <ac:chgData name="Thomas Saleh" userId="32dacf9d-04d9-4a75-a6b5-7e3568f7a7cc" providerId="ADAL" clId="{A246AE11-3F56-45D4-8B20-BE18203FB1E2}" dt="2024-10-24T20:55:52.954" v="557" actId="207"/>
          <ac:spMkLst>
            <pc:docMk/>
            <pc:sldMk cId="1802840139" sldId="282"/>
            <ac:spMk id="2" creationId="{26183B4B-CFE0-419D-C21A-8C5B2ED3B578}"/>
          </ac:spMkLst>
        </pc:spChg>
        <pc:spChg chg="del">
          <ac:chgData name="Thomas Saleh" userId="32dacf9d-04d9-4a75-a6b5-7e3568f7a7cc" providerId="ADAL" clId="{A246AE11-3F56-45D4-8B20-BE18203FB1E2}" dt="2024-10-24T20:54:46.964" v="518" actId="478"/>
          <ac:spMkLst>
            <pc:docMk/>
            <pc:sldMk cId="1802840139" sldId="282"/>
            <ac:spMk id="4" creationId="{00000000-0000-0000-0000-000000000000}"/>
          </ac:spMkLst>
        </pc:spChg>
        <pc:spChg chg="add del mod">
          <ac:chgData name="Thomas Saleh" userId="32dacf9d-04d9-4a75-a6b5-7e3568f7a7cc" providerId="ADAL" clId="{A246AE11-3F56-45D4-8B20-BE18203FB1E2}" dt="2024-10-24T20:54:54.541" v="519" actId="478"/>
          <ac:spMkLst>
            <pc:docMk/>
            <pc:sldMk cId="1802840139" sldId="282"/>
            <ac:spMk id="7" creationId="{77FE90C4-FF26-68D7-1EBB-A242050B5242}"/>
          </ac:spMkLst>
        </pc:spChg>
      </pc:sldChg>
      <pc:sldChg chg="modTransition">
        <pc:chgData name="Thomas Saleh" userId="32dacf9d-04d9-4a75-a6b5-7e3568f7a7cc" providerId="ADAL" clId="{A246AE11-3F56-45D4-8B20-BE18203FB1E2}" dt="2024-10-25T14:36:37.470" v="1326"/>
        <pc:sldMkLst>
          <pc:docMk/>
          <pc:sldMk cId="1247260563" sldId="293"/>
        </pc:sldMkLst>
      </pc:sldChg>
      <pc:sldChg chg="del">
        <pc:chgData name="Thomas Saleh" userId="32dacf9d-04d9-4a75-a6b5-7e3568f7a7cc" providerId="ADAL" clId="{A246AE11-3F56-45D4-8B20-BE18203FB1E2}" dt="2024-10-24T20:29:59.973" v="328" actId="47"/>
        <pc:sldMkLst>
          <pc:docMk/>
          <pc:sldMk cId="154730079" sldId="294"/>
        </pc:sldMkLst>
      </pc:sldChg>
      <pc:sldChg chg="modSp mod ord modTransition">
        <pc:chgData name="Thomas Saleh" userId="32dacf9d-04d9-4a75-a6b5-7e3568f7a7cc" providerId="ADAL" clId="{A246AE11-3F56-45D4-8B20-BE18203FB1E2}" dt="2024-10-25T14:36:37.470" v="1326"/>
        <pc:sldMkLst>
          <pc:docMk/>
          <pc:sldMk cId="2764111256" sldId="295"/>
        </pc:sldMkLst>
        <pc:spChg chg="mod">
          <ac:chgData name="Thomas Saleh" userId="32dacf9d-04d9-4a75-a6b5-7e3568f7a7cc" providerId="ADAL" clId="{A246AE11-3F56-45D4-8B20-BE18203FB1E2}" dt="2024-10-24T21:14:04.037" v="688" actId="20577"/>
          <ac:spMkLst>
            <pc:docMk/>
            <pc:sldMk cId="2764111256" sldId="295"/>
            <ac:spMk id="14" creationId="{B414D831-D766-4D9C-8525-EBD1B780F23F}"/>
          </ac:spMkLst>
        </pc:spChg>
      </pc:sldChg>
      <pc:sldChg chg="addSp delSp modSp mod modTransition">
        <pc:chgData name="Thomas Saleh" userId="32dacf9d-04d9-4a75-a6b5-7e3568f7a7cc" providerId="ADAL" clId="{A246AE11-3F56-45D4-8B20-BE18203FB1E2}" dt="2024-10-25T14:36:37.470" v="1326"/>
        <pc:sldMkLst>
          <pc:docMk/>
          <pc:sldMk cId="1057285651" sldId="296"/>
        </pc:sldMkLst>
        <pc:spChg chg="mod">
          <ac:chgData name="Thomas Saleh" userId="32dacf9d-04d9-4a75-a6b5-7e3568f7a7cc" providerId="ADAL" clId="{A246AE11-3F56-45D4-8B20-BE18203FB1E2}" dt="2024-10-24T20:20:09.831" v="80" actId="20577"/>
          <ac:spMkLst>
            <pc:docMk/>
            <pc:sldMk cId="1057285651" sldId="296"/>
            <ac:spMk id="7" creationId="{5DF3C5AB-A2C6-47BA-9B53-E72DB956F8D7}"/>
          </ac:spMkLst>
        </pc:spChg>
        <pc:spChg chg="mod">
          <ac:chgData name="Thomas Saleh" userId="32dacf9d-04d9-4a75-a6b5-7e3568f7a7cc" providerId="ADAL" clId="{A246AE11-3F56-45D4-8B20-BE18203FB1E2}" dt="2024-10-24T20:20:23.029" v="81" actId="11"/>
          <ac:spMkLst>
            <pc:docMk/>
            <pc:sldMk cId="1057285651" sldId="296"/>
            <ac:spMk id="9" creationId="{1A84557B-4FCC-47CE-BE96-E717A5414933}"/>
          </ac:spMkLst>
        </pc:spChg>
        <pc:picChg chg="add del mod">
          <ac:chgData name="Thomas Saleh" userId="32dacf9d-04d9-4a75-a6b5-7e3568f7a7cc" providerId="ADAL" clId="{A246AE11-3F56-45D4-8B20-BE18203FB1E2}" dt="2024-10-24T20:18:52.087" v="23" actId="478"/>
          <ac:picMkLst>
            <pc:docMk/>
            <pc:sldMk cId="1057285651" sldId="296"/>
            <ac:picMk id="3" creationId="{2C287C66-1E7A-255B-7C8E-D9EBD3603051}"/>
          </ac:picMkLst>
        </pc:picChg>
        <pc:picChg chg="add mod">
          <ac:chgData name="Thomas Saleh" userId="32dacf9d-04d9-4a75-a6b5-7e3568f7a7cc" providerId="ADAL" clId="{A246AE11-3F56-45D4-8B20-BE18203FB1E2}" dt="2024-10-24T20:18:59.857" v="24"/>
          <ac:picMkLst>
            <pc:docMk/>
            <pc:sldMk cId="1057285651" sldId="296"/>
            <ac:picMk id="4" creationId="{60B0DFA4-7689-BBDD-2A96-EBBF75296726}"/>
          </ac:picMkLst>
        </pc:picChg>
        <pc:picChg chg="add mod modCrop">
          <ac:chgData name="Thomas Saleh" userId="32dacf9d-04d9-4a75-a6b5-7e3568f7a7cc" providerId="ADAL" clId="{A246AE11-3F56-45D4-8B20-BE18203FB1E2}" dt="2024-10-24T20:19:38.803" v="31" actId="1076"/>
          <ac:picMkLst>
            <pc:docMk/>
            <pc:sldMk cId="1057285651" sldId="296"/>
            <ac:picMk id="5" creationId="{F7E74F5E-A0F2-1F86-1369-476B261E51DA}"/>
          </ac:picMkLst>
        </pc:picChg>
      </pc:sldChg>
      <pc:sldChg chg="modSp del mod">
        <pc:chgData name="Thomas Saleh" userId="32dacf9d-04d9-4a75-a6b5-7e3568f7a7cc" providerId="ADAL" clId="{A246AE11-3F56-45D4-8B20-BE18203FB1E2}" dt="2024-10-24T21:18:39.085" v="718" actId="47"/>
        <pc:sldMkLst>
          <pc:docMk/>
          <pc:sldMk cId="941040084" sldId="297"/>
        </pc:sldMkLst>
        <pc:spChg chg="mod">
          <ac:chgData name="Thomas Saleh" userId="32dacf9d-04d9-4a75-a6b5-7e3568f7a7cc" providerId="ADAL" clId="{A246AE11-3F56-45D4-8B20-BE18203FB1E2}" dt="2024-10-24T21:18:32.727" v="717" actId="1076"/>
          <ac:spMkLst>
            <pc:docMk/>
            <pc:sldMk cId="941040084" sldId="297"/>
            <ac:spMk id="322564" creationId="{00000000-0000-0000-0000-000000000000}"/>
          </ac:spMkLst>
        </pc:spChg>
      </pc:sldChg>
      <pc:sldChg chg="del">
        <pc:chgData name="Thomas Saleh" userId="32dacf9d-04d9-4a75-a6b5-7e3568f7a7cc" providerId="ADAL" clId="{A246AE11-3F56-45D4-8B20-BE18203FB1E2}" dt="2024-10-24T21:13:27.355" v="671" actId="47"/>
        <pc:sldMkLst>
          <pc:docMk/>
          <pc:sldMk cId="1819052841" sldId="303"/>
        </pc:sldMkLst>
      </pc:sldChg>
      <pc:sldChg chg="del">
        <pc:chgData name="Thomas Saleh" userId="32dacf9d-04d9-4a75-a6b5-7e3568f7a7cc" providerId="ADAL" clId="{A246AE11-3F56-45D4-8B20-BE18203FB1E2}" dt="2024-10-24T20:57:44.093" v="558" actId="47"/>
        <pc:sldMkLst>
          <pc:docMk/>
          <pc:sldMk cId="974866122" sldId="304"/>
        </pc:sldMkLst>
      </pc:sldChg>
      <pc:sldChg chg="addSp delSp modSp mod modTransition">
        <pc:chgData name="Thomas Saleh" userId="32dacf9d-04d9-4a75-a6b5-7e3568f7a7cc" providerId="ADAL" clId="{A246AE11-3F56-45D4-8B20-BE18203FB1E2}" dt="2024-10-25T14:36:37.470" v="1326"/>
        <pc:sldMkLst>
          <pc:docMk/>
          <pc:sldMk cId="1534059750" sldId="305"/>
        </pc:sldMkLst>
        <pc:spChg chg="mod">
          <ac:chgData name="Thomas Saleh" userId="32dacf9d-04d9-4a75-a6b5-7e3568f7a7cc" providerId="ADAL" clId="{A246AE11-3F56-45D4-8B20-BE18203FB1E2}" dt="2024-10-24T20:30:28.374" v="330" actId="403"/>
          <ac:spMkLst>
            <pc:docMk/>
            <pc:sldMk cId="1534059750" sldId="305"/>
            <ac:spMk id="7" creationId="{5DF3C5AB-A2C6-47BA-9B53-E72DB956F8D7}"/>
          </ac:spMkLst>
        </pc:spChg>
        <pc:picChg chg="add del mod modCrop">
          <ac:chgData name="Thomas Saleh" userId="32dacf9d-04d9-4a75-a6b5-7e3568f7a7cc" providerId="ADAL" clId="{A246AE11-3F56-45D4-8B20-BE18203FB1E2}" dt="2024-10-24T20:38:34.876" v="365" actId="478"/>
          <ac:picMkLst>
            <pc:docMk/>
            <pc:sldMk cId="1534059750" sldId="305"/>
            <ac:picMk id="3" creationId="{C2DE45E4-DDBD-E5F6-6D45-1733A19270C0}"/>
          </ac:picMkLst>
        </pc:picChg>
        <pc:picChg chg="add mod modCrop">
          <ac:chgData name="Thomas Saleh" userId="32dacf9d-04d9-4a75-a6b5-7e3568f7a7cc" providerId="ADAL" clId="{A246AE11-3F56-45D4-8B20-BE18203FB1E2}" dt="2024-10-24T20:39:31.840" v="371" actId="732"/>
          <ac:picMkLst>
            <pc:docMk/>
            <pc:sldMk cId="1534059750" sldId="305"/>
            <ac:picMk id="4" creationId="{1EEEE2E8-2D5A-47F7-0C69-936F2974C19C}"/>
          </ac:picMkLst>
        </pc:picChg>
      </pc:sldChg>
      <pc:sldChg chg="modSp add mod modTransition">
        <pc:chgData name="Thomas Saleh" userId="32dacf9d-04d9-4a75-a6b5-7e3568f7a7cc" providerId="ADAL" clId="{A246AE11-3F56-45D4-8B20-BE18203FB1E2}" dt="2024-10-25T14:36:37.470" v="1326"/>
        <pc:sldMkLst>
          <pc:docMk/>
          <pc:sldMk cId="4039388804" sldId="306"/>
        </pc:sldMkLst>
        <pc:spChg chg="mod">
          <ac:chgData name="Thomas Saleh" userId="32dacf9d-04d9-4a75-a6b5-7e3568f7a7cc" providerId="ADAL" clId="{A246AE11-3F56-45D4-8B20-BE18203FB1E2}" dt="2024-10-24T21:16:10.720" v="696" actId="207"/>
          <ac:spMkLst>
            <pc:docMk/>
            <pc:sldMk cId="4039388804" sldId="306"/>
            <ac:spMk id="11" creationId="{1F5CF7BA-5566-DF63-033A-2BE8A3C56415}"/>
          </ac:spMkLst>
        </pc:spChg>
        <pc:spChg chg="mod">
          <ac:chgData name="Thomas Saleh" userId="32dacf9d-04d9-4a75-a6b5-7e3568f7a7cc" providerId="ADAL" clId="{A246AE11-3F56-45D4-8B20-BE18203FB1E2}" dt="2024-10-24T21:16:16.782" v="697" actId="207"/>
          <ac:spMkLst>
            <pc:docMk/>
            <pc:sldMk cId="4039388804" sldId="306"/>
            <ac:spMk id="322564" creationId="{00000000-0000-0000-0000-000000000000}"/>
          </ac:spMkLst>
        </pc:spChg>
      </pc:sldChg>
      <pc:sldChg chg="modSp add mod modTransition">
        <pc:chgData name="Thomas Saleh" userId="32dacf9d-04d9-4a75-a6b5-7e3568f7a7cc" providerId="ADAL" clId="{A246AE11-3F56-45D4-8B20-BE18203FB1E2}" dt="2024-10-25T14:36:37.470" v="1326"/>
        <pc:sldMkLst>
          <pc:docMk/>
          <pc:sldMk cId="2120312880" sldId="308"/>
        </pc:sldMkLst>
        <pc:spChg chg="mod">
          <ac:chgData name="Thomas Saleh" userId="32dacf9d-04d9-4a75-a6b5-7e3568f7a7cc" providerId="ADAL" clId="{A246AE11-3F56-45D4-8B20-BE18203FB1E2}" dt="2024-10-24T17:18:58.405" v="10" actId="27636"/>
          <ac:spMkLst>
            <pc:docMk/>
            <pc:sldMk cId="2120312880" sldId="308"/>
            <ac:spMk id="9" creationId="{1A84557B-4FCC-47CE-BE96-E717A5414933}"/>
          </ac:spMkLst>
        </pc:spChg>
      </pc:sldChg>
      <pc:sldChg chg="modSp add mod modTransition">
        <pc:chgData name="Thomas Saleh" userId="32dacf9d-04d9-4a75-a6b5-7e3568f7a7cc" providerId="ADAL" clId="{A246AE11-3F56-45D4-8B20-BE18203FB1E2}" dt="2024-10-25T14:36:37.470" v="1326"/>
        <pc:sldMkLst>
          <pc:docMk/>
          <pc:sldMk cId="2152961534" sldId="309"/>
        </pc:sldMkLst>
        <pc:spChg chg="mod">
          <ac:chgData name="Thomas Saleh" userId="32dacf9d-04d9-4a75-a6b5-7e3568f7a7cc" providerId="ADAL" clId="{A246AE11-3F56-45D4-8B20-BE18203FB1E2}" dt="2024-10-24T21:14:30.628" v="689" actId="207"/>
          <ac:spMkLst>
            <pc:docMk/>
            <pc:sldMk cId="2152961534" sldId="309"/>
            <ac:spMk id="2" creationId="{726E9BA3-F725-2722-637A-D6B76AFC88D3}"/>
          </ac:spMkLst>
        </pc:spChg>
        <pc:spChg chg="mod">
          <ac:chgData name="Thomas Saleh" userId="32dacf9d-04d9-4a75-a6b5-7e3568f7a7cc" providerId="ADAL" clId="{A246AE11-3F56-45D4-8B20-BE18203FB1E2}" dt="2024-10-24T21:15:09.836" v="695" actId="1076"/>
          <ac:spMkLst>
            <pc:docMk/>
            <pc:sldMk cId="2152961534" sldId="309"/>
            <ac:spMk id="322564" creationId="{00000000-0000-0000-0000-000000000000}"/>
          </ac:spMkLst>
        </pc:spChg>
      </pc:sldChg>
      <pc:sldChg chg="add del ord">
        <pc:chgData name="Thomas Saleh" userId="32dacf9d-04d9-4a75-a6b5-7e3568f7a7cc" providerId="ADAL" clId="{A246AE11-3F56-45D4-8B20-BE18203FB1E2}" dt="2024-10-24T17:19:12.079" v="12" actId="47"/>
        <pc:sldMkLst>
          <pc:docMk/>
          <pc:sldMk cId="4188873360" sldId="310"/>
        </pc:sldMkLst>
      </pc:sldChg>
      <pc:sldChg chg="addSp delSp modSp mod modTransition">
        <pc:chgData name="Thomas Saleh" userId="32dacf9d-04d9-4a75-a6b5-7e3568f7a7cc" providerId="ADAL" clId="{A246AE11-3F56-45D4-8B20-BE18203FB1E2}" dt="2024-10-25T14:36:37.470" v="1326"/>
        <pc:sldMkLst>
          <pc:docMk/>
          <pc:sldMk cId="1970079816" sldId="311"/>
        </pc:sldMkLst>
        <pc:spChg chg="mod">
          <ac:chgData name="Thomas Saleh" userId="32dacf9d-04d9-4a75-a6b5-7e3568f7a7cc" providerId="ADAL" clId="{A246AE11-3F56-45D4-8B20-BE18203FB1E2}" dt="2024-10-25T13:38:38.251" v="1035" actId="1038"/>
          <ac:spMkLst>
            <pc:docMk/>
            <pc:sldMk cId="1970079816" sldId="311"/>
            <ac:spMk id="6" creationId="{00000000-0000-0000-0000-000000000000}"/>
          </ac:spMkLst>
        </pc:spChg>
        <pc:spChg chg="del">
          <ac:chgData name="Thomas Saleh" userId="32dacf9d-04d9-4a75-a6b5-7e3568f7a7cc" providerId="ADAL" clId="{A246AE11-3F56-45D4-8B20-BE18203FB1E2}" dt="2024-10-25T13:38:15.794" v="1026" actId="478"/>
          <ac:spMkLst>
            <pc:docMk/>
            <pc:sldMk cId="1970079816" sldId="311"/>
            <ac:spMk id="8" creationId="{00000000-0000-0000-0000-000000000000}"/>
          </ac:spMkLst>
        </pc:spChg>
        <pc:picChg chg="add mod">
          <ac:chgData name="Thomas Saleh" userId="32dacf9d-04d9-4a75-a6b5-7e3568f7a7cc" providerId="ADAL" clId="{A246AE11-3F56-45D4-8B20-BE18203FB1E2}" dt="2024-10-25T13:38:28.750" v="1030" actId="1076"/>
          <ac:picMkLst>
            <pc:docMk/>
            <pc:sldMk cId="1970079816" sldId="311"/>
            <ac:picMk id="2" creationId="{C2857AD3-5ED0-E2A3-5015-0B43C2919E27}"/>
          </ac:picMkLst>
        </pc:picChg>
      </pc:sldChg>
      <pc:sldChg chg="del">
        <pc:chgData name="Thomas Saleh" userId="32dacf9d-04d9-4a75-a6b5-7e3568f7a7cc" providerId="ADAL" clId="{A246AE11-3F56-45D4-8B20-BE18203FB1E2}" dt="2024-10-24T20:40:52.379" v="374" actId="47"/>
        <pc:sldMkLst>
          <pc:docMk/>
          <pc:sldMk cId="3109082059" sldId="312"/>
        </pc:sldMkLst>
      </pc:sldChg>
      <pc:sldChg chg="delSp modSp mod modTransition">
        <pc:chgData name="Thomas Saleh" userId="32dacf9d-04d9-4a75-a6b5-7e3568f7a7cc" providerId="ADAL" clId="{A246AE11-3F56-45D4-8B20-BE18203FB1E2}" dt="2024-10-25T14:36:37.470" v="1326"/>
        <pc:sldMkLst>
          <pc:docMk/>
          <pc:sldMk cId="1302455990" sldId="313"/>
        </pc:sldMkLst>
        <pc:spChg chg="mod">
          <ac:chgData name="Thomas Saleh" userId="32dacf9d-04d9-4a75-a6b5-7e3568f7a7cc" providerId="ADAL" clId="{A246AE11-3F56-45D4-8B20-BE18203FB1E2}" dt="2024-10-25T14:03:11.643" v="1169" actId="255"/>
          <ac:spMkLst>
            <pc:docMk/>
            <pc:sldMk cId="1302455990" sldId="313"/>
            <ac:spMk id="3" creationId="{00000000-0000-0000-0000-000000000000}"/>
          </ac:spMkLst>
        </pc:spChg>
        <pc:spChg chg="mod">
          <ac:chgData name="Thomas Saleh" userId="32dacf9d-04d9-4a75-a6b5-7e3568f7a7cc" providerId="ADAL" clId="{A246AE11-3F56-45D4-8B20-BE18203FB1E2}" dt="2024-10-24T20:21:13.789" v="90" actId="1076"/>
          <ac:spMkLst>
            <pc:docMk/>
            <pc:sldMk cId="1302455990" sldId="313"/>
            <ac:spMk id="4" creationId="{00000000-0000-0000-0000-000000000000}"/>
          </ac:spMkLst>
        </pc:spChg>
        <pc:spChg chg="del">
          <ac:chgData name="Thomas Saleh" userId="32dacf9d-04d9-4a75-a6b5-7e3568f7a7cc" providerId="ADAL" clId="{A246AE11-3F56-45D4-8B20-BE18203FB1E2}" dt="2024-10-24T20:20:56.153" v="84" actId="478"/>
          <ac:spMkLst>
            <pc:docMk/>
            <pc:sldMk cId="1302455990" sldId="313"/>
            <ac:spMk id="11" creationId="{00000000-0000-0000-0000-000000000000}"/>
          </ac:spMkLst>
        </pc:spChg>
        <pc:spChg chg="del">
          <ac:chgData name="Thomas Saleh" userId="32dacf9d-04d9-4a75-a6b5-7e3568f7a7cc" providerId="ADAL" clId="{A246AE11-3F56-45D4-8B20-BE18203FB1E2}" dt="2024-10-24T20:21:01.768" v="87" actId="478"/>
          <ac:spMkLst>
            <pc:docMk/>
            <pc:sldMk cId="1302455990" sldId="313"/>
            <ac:spMk id="12" creationId="{00000000-0000-0000-0000-000000000000}"/>
          </ac:spMkLst>
        </pc:spChg>
        <pc:spChg chg="del">
          <ac:chgData name="Thomas Saleh" userId="32dacf9d-04d9-4a75-a6b5-7e3568f7a7cc" providerId="ADAL" clId="{A246AE11-3F56-45D4-8B20-BE18203FB1E2}" dt="2024-10-24T20:21:00.364" v="86" actId="478"/>
          <ac:spMkLst>
            <pc:docMk/>
            <pc:sldMk cId="1302455990" sldId="313"/>
            <ac:spMk id="18" creationId="{00000000-0000-0000-0000-000000000000}"/>
          </ac:spMkLst>
        </pc:spChg>
        <pc:spChg chg="del">
          <ac:chgData name="Thomas Saleh" userId="32dacf9d-04d9-4a75-a6b5-7e3568f7a7cc" providerId="ADAL" clId="{A246AE11-3F56-45D4-8B20-BE18203FB1E2}" dt="2024-10-24T20:21:03.735" v="88" actId="478"/>
          <ac:spMkLst>
            <pc:docMk/>
            <pc:sldMk cId="1302455990" sldId="313"/>
            <ac:spMk id="19" creationId="{00000000-0000-0000-0000-000000000000}"/>
          </ac:spMkLst>
        </pc:spChg>
        <pc:spChg chg="del">
          <ac:chgData name="Thomas Saleh" userId="32dacf9d-04d9-4a75-a6b5-7e3568f7a7cc" providerId="ADAL" clId="{A246AE11-3F56-45D4-8B20-BE18203FB1E2}" dt="2024-10-24T20:20:58.133" v="85" actId="478"/>
          <ac:spMkLst>
            <pc:docMk/>
            <pc:sldMk cId="1302455990" sldId="313"/>
            <ac:spMk id="20" creationId="{00000000-0000-0000-0000-000000000000}"/>
          </ac:spMkLst>
        </pc:spChg>
        <pc:spChg chg="del">
          <ac:chgData name="Thomas Saleh" userId="32dacf9d-04d9-4a75-a6b5-7e3568f7a7cc" providerId="ADAL" clId="{A246AE11-3F56-45D4-8B20-BE18203FB1E2}" dt="2024-10-24T20:21:37.658" v="96" actId="478"/>
          <ac:spMkLst>
            <pc:docMk/>
            <pc:sldMk cId="1302455990" sldId="313"/>
            <ac:spMk id="23" creationId="{00000000-0000-0000-0000-000000000000}"/>
          </ac:spMkLst>
        </pc:spChg>
        <pc:picChg chg="mod">
          <ac:chgData name="Thomas Saleh" userId="32dacf9d-04d9-4a75-a6b5-7e3568f7a7cc" providerId="ADAL" clId="{A246AE11-3F56-45D4-8B20-BE18203FB1E2}" dt="2024-10-24T20:22:11.649" v="103" actId="14100"/>
          <ac:picMkLst>
            <pc:docMk/>
            <pc:sldMk cId="1302455990" sldId="313"/>
            <ac:picMk id="5" creationId="{00000000-0000-0000-0000-000000000000}"/>
          </ac:picMkLst>
        </pc:picChg>
        <pc:picChg chg="del">
          <ac:chgData name="Thomas Saleh" userId="32dacf9d-04d9-4a75-a6b5-7e3568f7a7cc" providerId="ADAL" clId="{A246AE11-3F56-45D4-8B20-BE18203FB1E2}" dt="2024-10-24T20:22:18.692" v="104" actId="21"/>
          <ac:picMkLst>
            <pc:docMk/>
            <pc:sldMk cId="1302455990" sldId="313"/>
            <ac:picMk id="6" creationId="{00000000-0000-0000-0000-000000000000}"/>
          </ac:picMkLst>
        </pc:picChg>
        <pc:picChg chg="mod">
          <ac:chgData name="Thomas Saleh" userId="32dacf9d-04d9-4a75-a6b5-7e3568f7a7cc" providerId="ADAL" clId="{A246AE11-3F56-45D4-8B20-BE18203FB1E2}" dt="2024-10-24T20:21:51.275" v="101" actId="1076"/>
          <ac:picMkLst>
            <pc:docMk/>
            <pc:sldMk cId="1302455990" sldId="313"/>
            <ac:picMk id="8" creationId="{00000000-0000-0000-0000-000000000000}"/>
          </ac:picMkLst>
        </pc:picChg>
        <pc:picChg chg="del">
          <ac:chgData name="Thomas Saleh" userId="32dacf9d-04d9-4a75-a6b5-7e3568f7a7cc" providerId="ADAL" clId="{A246AE11-3F56-45D4-8B20-BE18203FB1E2}" dt="2024-10-24T20:21:29.071" v="91" actId="478"/>
          <ac:picMkLst>
            <pc:docMk/>
            <pc:sldMk cId="1302455990" sldId="313"/>
            <ac:picMk id="10" creationId="{00000000-0000-0000-0000-000000000000}"/>
          </ac:picMkLst>
        </pc:picChg>
        <pc:picChg chg="mod">
          <ac:chgData name="Thomas Saleh" userId="32dacf9d-04d9-4a75-a6b5-7e3568f7a7cc" providerId="ADAL" clId="{A246AE11-3F56-45D4-8B20-BE18203FB1E2}" dt="2024-10-24T20:21:43.047" v="98" actId="14100"/>
          <ac:picMkLst>
            <pc:docMk/>
            <pc:sldMk cId="1302455990" sldId="313"/>
            <ac:picMk id="21" creationId="{00000000-0000-0000-0000-000000000000}"/>
          </ac:picMkLst>
        </pc:picChg>
        <pc:picChg chg="del">
          <ac:chgData name="Thomas Saleh" userId="32dacf9d-04d9-4a75-a6b5-7e3568f7a7cc" providerId="ADAL" clId="{A246AE11-3F56-45D4-8B20-BE18203FB1E2}" dt="2024-10-24T20:22:18.692" v="104" actId="21"/>
          <ac:picMkLst>
            <pc:docMk/>
            <pc:sldMk cId="1302455990" sldId="313"/>
            <ac:picMk id="22" creationId="{00000000-0000-0000-0000-000000000000}"/>
          </ac:picMkLst>
        </pc:picChg>
        <pc:picChg chg="mod">
          <ac:chgData name="Thomas Saleh" userId="32dacf9d-04d9-4a75-a6b5-7e3568f7a7cc" providerId="ADAL" clId="{A246AE11-3F56-45D4-8B20-BE18203FB1E2}" dt="2024-10-24T20:21:30.876" v="92" actId="1076"/>
          <ac:picMkLst>
            <pc:docMk/>
            <pc:sldMk cId="1302455990" sldId="313"/>
            <ac:picMk id="27" creationId="{00000000-0000-0000-0000-000000000000}"/>
          </ac:picMkLst>
        </pc:picChg>
      </pc:sldChg>
      <pc:sldChg chg="modSp mod ord modTransition">
        <pc:chgData name="Thomas Saleh" userId="32dacf9d-04d9-4a75-a6b5-7e3568f7a7cc" providerId="ADAL" clId="{A246AE11-3F56-45D4-8B20-BE18203FB1E2}" dt="2024-10-25T14:36:37.470" v="1326"/>
        <pc:sldMkLst>
          <pc:docMk/>
          <pc:sldMk cId="4194646251" sldId="320"/>
        </pc:sldMkLst>
        <pc:spChg chg="mod">
          <ac:chgData name="Thomas Saleh" userId="32dacf9d-04d9-4a75-a6b5-7e3568f7a7cc" providerId="ADAL" clId="{A246AE11-3F56-45D4-8B20-BE18203FB1E2}" dt="2024-10-24T20:58:58.434" v="561" actId="1076"/>
          <ac:spMkLst>
            <pc:docMk/>
            <pc:sldMk cId="4194646251" sldId="320"/>
            <ac:spMk id="3" creationId="{00000000-0000-0000-0000-000000000000}"/>
          </ac:spMkLst>
        </pc:spChg>
        <pc:spChg chg="mod">
          <ac:chgData name="Thomas Saleh" userId="32dacf9d-04d9-4a75-a6b5-7e3568f7a7cc" providerId="ADAL" clId="{A246AE11-3F56-45D4-8B20-BE18203FB1E2}" dt="2024-10-24T20:41:42.908" v="378" actId="207"/>
          <ac:spMkLst>
            <pc:docMk/>
            <pc:sldMk cId="4194646251" sldId="320"/>
            <ac:spMk id="18438" creationId="{00000000-0000-0000-0000-000000000000}"/>
          </ac:spMkLst>
        </pc:spChg>
      </pc:sldChg>
      <pc:sldChg chg="delSp modSp mod modTransition">
        <pc:chgData name="Thomas Saleh" userId="32dacf9d-04d9-4a75-a6b5-7e3568f7a7cc" providerId="ADAL" clId="{A246AE11-3F56-45D4-8B20-BE18203FB1E2}" dt="2024-10-25T14:36:37.470" v="1326"/>
        <pc:sldMkLst>
          <pc:docMk/>
          <pc:sldMk cId="375219939" sldId="325"/>
        </pc:sldMkLst>
        <pc:spChg chg="del">
          <ac:chgData name="Thomas Saleh" userId="32dacf9d-04d9-4a75-a6b5-7e3568f7a7cc" providerId="ADAL" clId="{A246AE11-3F56-45D4-8B20-BE18203FB1E2}" dt="2024-10-24T21:08:12.672" v="635" actId="478"/>
          <ac:spMkLst>
            <pc:docMk/>
            <pc:sldMk cId="375219939" sldId="325"/>
            <ac:spMk id="4" creationId="{00000000-0000-0000-0000-000000000000}"/>
          </ac:spMkLst>
        </pc:spChg>
        <pc:spChg chg="mod">
          <ac:chgData name="Thomas Saleh" userId="32dacf9d-04d9-4a75-a6b5-7e3568f7a7cc" providerId="ADAL" clId="{A246AE11-3F56-45D4-8B20-BE18203FB1E2}" dt="2024-10-24T21:08:16.523" v="636" actId="1076"/>
          <ac:spMkLst>
            <pc:docMk/>
            <pc:sldMk cId="375219939" sldId="325"/>
            <ac:spMk id="5" creationId="{00000000-0000-0000-0000-000000000000}"/>
          </ac:spMkLst>
        </pc:spChg>
        <pc:spChg chg="mod">
          <ac:chgData name="Thomas Saleh" userId="32dacf9d-04d9-4a75-a6b5-7e3568f7a7cc" providerId="ADAL" clId="{A246AE11-3F56-45D4-8B20-BE18203FB1E2}" dt="2024-10-24T21:08:23.766" v="637" actId="207"/>
          <ac:spMkLst>
            <pc:docMk/>
            <pc:sldMk cId="375219939" sldId="325"/>
            <ac:spMk id="11" creationId="{00000000-0000-0000-0000-000000000000}"/>
          </ac:spMkLst>
        </pc:spChg>
      </pc:sldChg>
      <pc:sldChg chg="modSp mod modTransition">
        <pc:chgData name="Thomas Saleh" userId="32dacf9d-04d9-4a75-a6b5-7e3568f7a7cc" providerId="ADAL" clId="{A246AE11-3F56-45D4-8B20-BE18203FB1E2}" dt="2024-10-25T14:36:37.470" v="1326"/>
        <pc:sldMkLst>
          <pc:docMk/>
          <pc:sldMk cId="1117603693" sldId="335"/>
        </pc:sldMkLst>
        <pc:spChg chg="mod">
          <ac:chgData name="Thomas Saleh" userId="32dacf9d-04d9-4a75-a6b5-7e3568f7a7cc" providerId="ADAL" clId="{A246AE11-3F56-45D4-8B20-BE18203FB1E2}" dt="2024-10-24T20:59:09.144" v="562" actId="207"/>
          <ac:spMkLst>
            <pc:docMk/>
            <pc:sldMk cId="1117603693" sldId="335"/>
            <ac:spMk id="2" creationId="{00000000-0000-0000-0000-000000000000}"/>
          </ac:spMkLst>
        </pc:spChg>
        <pc:spChg chg="mod">
          <ac:chgData name="Thomas Saleh" userId="32dacf9d-04d9-4a75-a6b5-7e3568f7a7cc" providerId="ADAL" clId="{A246AE11-3F56-45D4-8B20-BE18203FB1E2}" dt="2024-10-24T20:59:11.708" v="563" actId="207"/>
          <ac:spMkLst>
            <pc:docMk/>
            <pc:sldMk cId="1117603693" sldId="335"/>
            <ac:spMk id="19460" creationId="{00000000-0000-0000-0000-000000000000}"/>
          </ac:spMkLst>
        </pc:spChg>
      </pc:sldChg>
      <pc:sldChg chg="modSp mod modTransition">
        <pc:chgData name="Thomas Saleh" userId="32dacf9d-04d9-4a75-a6b5-7e3568f7a7cc" providerId="ADAL" clId="{A246AE11-3F56-45D4-8B20-BE18203FB1E2}" dt="2024-10-25T14:36:37.470" v="1326"/>
        <pc:sldMkLst>
          <pc:docMk/>
          <pc:sldMk cId="1294685523" sldId="340"/>
        </pc:sldMkLst>
        <pc:spChg chg="mod">
          <ac:chgData name="Thomas Saleh" userId="32dacf9d-04d9-4a75-a6b5-7e3568f7a7cc" providerId="ADAL" clId="{A246AE11-3F56-45D4-8B20-BE18203FB1E2}" dt="2024-10-24T20:48:18.661" v="437" actId="1076"/>
          <ac:spMkLst>
            <pc:docMk/>
            <pc:sldMk cId="1294685523" sldId="340"/>
            <ac:spMk id="4" creationId="{00000000-0000-0000-0000-000000000000}"/>
          </ac:spMkLst>
        </pc:spChg>
        <pc:spChg chg="mod">
          <ac:chgData name="Thomas Saleh" userId="32dacf9d-04d9-4a75-a6b5-7e3568f7a7cc" providerId="ADAL" clId="{A246AE11-3F56-45D4-8B20-BE18203FB1E2}" dt="2024-10-24T20:42:25.080" v="383" actId="207"/>
          <ac:spMkLst>
            <pc:docMk/>
            <pc:sldMk cId="1294685523" sldId="340"/>
            <ac:spMk id="19" creationId="{00000000-0000-0000-0000-000000000000}"/>
          </ac:spMkLst>
        </pc:spChg>
        <pc:spChg chg="mod">
          <ac:chgData name="Thomas Saleh" userId="32dacf9d-04d9-4a75-a6b5-7e3568f7a7cc" providerId="ADAL" clId="{A246AE11-3F56-45D4-8B20-BE18203FB1E2}" dt="2024-10-24T20:44:30.091" v="395" actId="207"/>
          <ac:spMkLst>
            <pc:docMk/>
            <pc:sldMk cId="1294685523" sldId="340"/>
            <ac:spMk id="20" creationId="{00000000-0000-0000-0000-000000000000}"/>
          </ac:spMkLst>
        </pc:spChg>
        <pc:spChg chg="mod">
          <ac:chgData name="Thomas Saleh" userId="32dacf9d-04d9-4a75-a6b5-7e3568f7a7cc" providerId="ADAL" clId="{A246AE11-3F56-45D4-8B20-BE18203FB1E2}" dt="2024-10-24T20:44:27.256" v="394" actId="207"/>
          <ac:spMkLst>
            <pc:docMk/>
            <pc:sldMk cId="1294685523" sldId="340"/>
            <ac:spMk id="21" creationId="{00000000-0000-0000-0000-000000000000}"/>
          </ac:spMkLst>
        </pc:spChg>
        <pc:graphicFrameChg chg="mod">
          <ac:chgData name="Thomas Saleh" userId="32dacf9d-04d9-4a75-a6b5-7e3568f7a7cc" providerId="ADAL" clId="{A246AE11-3F56-45D4-8B20-BE18203FB1E2}" dt="2024-10-24T20:44:21.489" v="393" actId="113"/>
          <ac:graphicFrameMkLst>
            <pc:docMk/>
            <pc:sldMk cId="1294685523" sldId="340"/>
            <ac:graphicFrameMk id="5" creationId="{00000000-0000-0000-0000-000000000000}"/>
          </ac:graphicFrameMkLst>
        </pc:graphicFrameChg>
      </pc:sldChg>
      <pc:sldChg chg="delSp modSp mod ord modTransition">
        <pc:chgData name="Thomas Saleh" userId="32dacf9d-04d9-4a75-a6b5-7e3568f7a7cc" providerId="ADAL" clId="{A246AE11-3F56-45D4-8B20-BE18203FB1E2}" dt="2024-10-25T14:36:37.470" v="1326"/>
        <pc:sldMkLst>
          <pc:docMk/>
          <pc:sldMk cId="3578865772" sldId="348"/>
        </pc:sldMkLst>
        <pc:spChg chg="del">
          <ac:chgData name="Thomas Saleh" userId="32dacf9d-04d9-4a75-a6b5-7e3568f7a7cc" providerId="ADAL" clId="{A246AE11-3F56-45D4-8B20-BE18203FB1E2}" dt="2024-10-24T21:11:42.991" v="649" actId="478"/>
          <ac:spMkLst>
            <pc:docMk/>
            <pc:sldMk cId="3578865772" sldId="348"/>
            <ac:spMk id="2" creationId="{00000000-0000-0000-0000-000000000000}"/>
          </ac:spMkLst>
        </pc:spChg>
        <pc:spChg chg="mod">
          <ac:chgData name="Thomas Saleh" userId="32dacf9d-04d9-4a75-a6b5-7e3568f7a7cc" providerId="ADAL" clId="{A246AE11-3F56-45D4-8B20-BE18203FB1E2}" dt="2024-10-24T21:12:24.188" v="658" actId="207"/>
          <ac:spMkLst>
            <pc:docMk/>
            <pc:sldMk cId="3578865772" sldId="348"/>
            <ac:spMk id="6" creationId="{00000000-0000-0000-0000-000000000000}"/>
          </ac:spMkLst>
        </pc:spChg>
        <pc:spChg chg="mod">
          <ac:chgData name="Thomas Saleh" userId="32dacf9d-04d9-4a75-a6b5-7e3568f7a7cc" providerId="ADAL" clId="{A246AE11-3F56-45D4-8B20-BE18203FB1E2}" dt="2024-10-24T21:11:35.992" v="647" actId="14100"/>
          <ac:spMkLst>
            <pc:docMk/>
            <pc:sldMk cId="3578865772" sldId="348"/>
            <ac:spMk id="9" creationId="{00000000-0000-0000-0000-000000000000}"/>
          </ac:spMkLst>
        </pc:spChg>
        <pc:spChg chg="mod">
          <ac:chgData name="Thomas Saleh" userId="32dacf9d-04d9-4a75-a6b5-7e3568f7a7cc" providerId="ADAL" clId="{A246AE11-3F56-45D4-8B20-BE18203FB1E2}" dt="2024-10-24T21:12:13.497" v="655" actId="1076"/>
          <ac:spMkLst>
            <pc:docMk/>
            <pc:sldMk cId="3578865772" sldId="348"/>
            <ac:spMk id="11" creationId="{00000000-0000-0000-0000-000000000000}"/>
          </ac:spMkLst>
        </pc:spChg>
        <pc:spChg chg="mod">
          <ac:chgData name="Thomas Saleh" userId="32dacf9d-04d9-4a75-a6b5-7e3568f7a7cc" providerId="ADAL" clId="{A246AE11-3F56-45D4-8B20-BE18203FB1E2}" dt="2024-10-24T21:12:18.645" v="657" actId="207"/>
          <ac:spMkLst>
            <pc:docMk/>
            <pc:sldMk cId="3578865772" sldId="348"/>
            <ac:spMk id="24584" creationId="{00000000-0000-0000-0000-000000000000}"/>
          </ac:spMkLst>
        </pc:spChg>
        <pc:picChg chg="mod">
          <ac:chgData name="Thomas Saleh" userId="32dacf9d-04d9-4a75-a6b5-7e3568f7a7cc" providerId="ADAL" clId="{A246AE11-3F56-45D4-8B20-BE18203FB1E2}" dt="2024-10-24T21:11:48.379" v="652" actId="1076"/>
          <ac:picMkLst>
            <pc:docMk/>
            <pc:sldMk cId="3578865772" sldId="348"/>
            <ac:picMk id="7" creationId="{00000000-0000-0000-0000-000000000000}"/>
          </ac:picMkLst>
        </pc:picChg>
      </pc:sldChg>
      <pc:sldChg chg="addSp modSp mod modTransition">
        <pc:chgData name="Thomas Saleh" userId="32dacf9d-04d9-4a75-a6b5-7e3568f7a7cc" providerId="ADAL" clId="{A246AE11-3F56-45D4-8B20-BE18203FB1E2}" dt="2024-10-25T14:36:37.470" v="1326"/>
        <pc:sldMkLst>
          <pc:docMk/>
          <pc:sldMk cId="2471086728" sldId="349"/>
        </pc:sldMkLst>
        <pc:spChg chg="mod">
          <ac:chgData name="Thomas Saleh" userId="32dacf9d-04d9-4a75-a6b5-7e3568f7a7cc" providerId="ADAL" clId="{A246AE11-3F56-45D4-8B20-BE18203FB1E2}" dt="2024-10-24T20:49:12.724" v="461" actId="1076"/>
          <ac:spMkLst>
            <pc:docMk/>
            <pc:sldMk cId="2471086728" sldId="349"/>
            <ac:spMk id="4" creationId="{00000000-0000-0000-0000-000000000000}"/>
          </ac:spMkLst>
        </pc:spChg>
        <pc:spChg chg="mod">
          <ac:chgData name="Thomas Saleh" userId="32dacf9d-04d9-4a75-a6b5-7e3568f7a7cc" providerId="ADAL" clId="{A246AE11-3F56-45D4-8B20-BE18203FB1E2}" dt="2024-10-24T20:53:33.105" v="483" actId="1076"/>
          <ac:spMkLst>
            <pc:docMk/>
            <pc:sldMk cId="2471086728" sldId="349"/>
            <ac:spMk id="5" creationId="{00000000-0000-0000-0000-000000000000}"/>
          </ac:spMkLst>
        </pc:spChg>
        <pc:spChg chg="mod">
          <ac:chgData name="Thomas Saleh" userId="32dacf9d-04d9-4a75-a6b5-7e3568f7a7cc" providerId="ADAL" clId="{A246AE11-3F56-45D4-8B20-BE18203FB1E2}" dt="2024-10-24T20:50:06.389" v="465" actId="1076"/>
          <ac:spMkLst>
            <pc:docMk/>
            <pc:sldMk cId="2471086728" sldId="349"/>
            <ac:spMk id="9" creationId="{00000000-0000-0000-0000-000000000000}"/>
          </ac:spMkLst>
        </pc:spChg>
        <pc:spChg chg="mod">
          <ac:chgData name="Thomas Saleh" userId="32dacf9d-04d9-4a75-a6b5-7e3568f7a7cc" providerId="ADAL" clId="{A246AE11-3F56-45D4-8B20-BE18203FB1E2}" dt="2024-10-24T20:50:09.903" v="466" actId="1076"/>
          <ac:spMkLst>
            <pc:docMk/>
            <pc:sldMk cId="2471086728" sldId="349"/>
            <ac:spMk id="11" creationId="{00000000-0000-0000-0000-000000000000}"/>
          </ac:spMkLst>
        </pc:spChg>
        <pc:spChg chg="mod">
          <ac:chgData name="Thomas Saleh" userId="32dacf9d-04d9-4a75-a6b5-7e3568f7a7cc" providerId="ADAL" clId="{A246AE11-3F56-45D4-8B20-BE18203FB1E2}" dt="2024-10-24T20:50:52.479" v="473" actId="207"/>
          <ac:spMkLst>
            <pc:docMk/>
            <pc:sldMk cId="2471086728" sldId="349"/>
            <ac:spMk id="12" creationId="{00000000-0000-0000-0000-000000000000}"/>
          </ac:spMkLst>
        </pc:spChg>
        <pc:spChg chg="mod">
          <ac:chgData name="Thomas Saleh" userId="32dacf9d-04d9-4a75-a6b5-7e3568f7a7cc" providerId="ADAL" clId="{A246AE11-3F56-45D4-8B20-BE18203FB1E2}" dt="2024-10-24T20:50:22.560" v="468" actId="1076"/>
          <ac:spMkLst>
            <pc:docMk/>
            <pc:sldMk cId="2471086728" sldId="349"/>
            <ac:spMk id="13" creationId="{00000000-0000-0000-0000-000000000000}"/>
          </ac:spMkLst>
        </pc:spChg>
        <pc:spChg chg="mod">
          <ac:chgData name="Thomas Saleh" userId="32dacf9d-04d9-4a75-a6b5-7e3568f7a7cc" providerId="ADAL" clId="{A246AE11-3F56-45D4-8B20-BE18203FB1E2}" dt="2024-10-24T20:50:22.560" v="468" actId="1076"/>
          <ac:spMkLst>
            <pc:docMk/>
            <pc:sldMk cId="2471086728" sldId="349"/>
            <ac:spMk id="14" creationId="{00000000-0000-0000-0000-000000000000}"/>
          </ac:spMkLst>
        </pc:spChg>
        <pc:spChg chg="mod">
          <ac:chgData name="Thomas Saleh" userId="32dacf9d-04d9-4a75-a6b5-7e3568f7a7cc" providerId="ADAL" clId="{A246AE11-3F56-45D4-8B20-BE18203FB1E2}" dt="2024-10-24T20:50:22.560" v="468" actId="1076"/>
          <ac:spMkLst>
            <pc:docMk/>
            <pc:sldMk cId="2471086728" sldId="349"/>
            <ac:spMk id="15" creationId="{00000000-0000-0000-0000-000000000000}"/>
          </ac:spMkLst>
        </pc:spChg>
        <pc:spChg chg="mod">
          <ac:chgData name="Thomas Saleh" userId="32dacf9d-04d9-4a75-a6b5-7e3568f7a7cc" providerId="ADAL" clId="{A246AE11-3F56-45D4-8B20-BE18203FB1E2}" dt="2024-10-24T20:50:22.560" v="468" actId="1076"/>
          <ac:spMkLst>
            <pc:docMk/>
            <pc:sldMk cId="2471086728" sldId="349"/>
            <ac:spMk id="16" creationId="{00000000-0000-0000-0000-000000000000}"/>
          </ac:spMkLst>
        </pc:spChg>
        <pc:picChg chg="mod">
          <ac:chgData name="Thomas Saleh" userId="32dacf9d-04d9-4a75-a6b5-7e3568f7a7cc" providerId="ADAL" clId="{A246AE11-3F56-45D4-8B20-BE18203FB1E2}" dt="2024-10-24T20:50:02.726" v="464" actId="1076"/>
          <ac:picMkLst>
            <pc:docMk/>
            <pc:sldMk cId="2471086728" sldId="349"/>
            <ac:picMk id="3" creationId="{00000000-0000-0000-0000-000000000000}"/>
          </ac:picMkLst>
        </pc:picChg>
        <pc:picChg chg="mod">
          <ac:chgData name="Thomas Saleh" userId="32dacf9d-04d9-4a75-a6b5-7e3568f7a7cc" providerId="ADAL" clId="{A246AE11-3F56-45D4-8B20-BE18203FB1E2}" dt="2024-10-24T20:50:40.963" v="472" actId="1037"/>
          <ac:picMkLst>
            <pc:docMk/>
            <pc:sldMk cId="2471086728" sldId="349"/>
            <ac:picMk id="8" creationId="{00000000-0000-0000-0000-000000000000}"/>
          </ac:picMkLst>
        </pc:picChg>
        <pc:cxnChg chg="add mod">
          <ac:chgData name="Thomas Saleh" userId="32dacf9d-04d9-4a75-a6b5-7e3568f7a7cc" providerId="ADAL" clId="{A246AE11-3F56-45D4-8B20-BE18203FB1E2}" dt="2024-10-24T20:53:13.235" v="481" actId="14100"/>
          <ac:cxnSpMkLst>
            <pc:docMk/>
            <pc:sldMk cId="2471086728" sldId="349"/>
            <ac:cxnSpMk id="7" creationId="{45A150DB-9E0C-7EBE-7739-00480A933DAC}"/>
          </ac:cxnSpMkLst>
        </pc:cxnChg>
      </pc:sldChg>
      <pc:sldChg chg="addSp delSp modSp mod ord modTransition">
        <pc:chgData name="Thomas Saleh" userId="32dacf9d-04d9-4a75-a6b5-7e3568f7a7cc" providerId="ADAL" clId="{A246AE11-3F56-45D4-8B20-BE18203FB1E2}" dt="2024-10-25T14:36:37.470" v="1326"/>
        <pc:sldMkLst>
          <pc:docMk/>
          <pc:sldMk cId="3028988791" sldId="350"/>
        </pc:sldMkLst>
        <pc:spChg chg="del">
          <ac:chgData name="Thomas Saleh" userId="32dacf9d-04d9-4a75-a6b5-7e3568f7a7cc" providerId="ADAL" clId="{A246AE11-3F56-45D4-8B20-BE18203FB1E2}" dt="2024-10-24T20:35:13.987" v="336" actId="478"/>
          <ac:spMkLst>
            <pc:docMk/>
            <pc:sldMk cId="3028988791" sldId="350"/>
            <ac:spMk id="2" creationId="{5B749E8C-503B-4EFB-DB2C-1A56B3A137F8}"/>
          </ac:spMkLst>
        </pc:spChg>
        <pc:spChg chg="mod">
          <ac:chgData name="Thomas Saleh" userId="32dacf9d-04d9-4a75-a6b5-7e3568f7a7cc" providerId="ADAL" clId="{A246AE11-3F56-45D4-8B20-BE18203FB1E2}" dt="2024-10-24T20:35:39.260" v="343" actId="20577"/>
          <ac:spMkLst>
            <pc:docMk/>
            <pc:sldMk cId="3028988791" sldId="350"/>
            <ac:spMk id="3" creationId="{2D41FB46-10FD-49B6-0062-7B0D1D8A2B36}"/>
          </ac:spMkLst>
        </pc:spChg>
        <pc:spChg chg="del">
          <ac:chgData name="Thomas Saleh" userId="32dacf9d-04d9-4a75-a6b5-7e3568f7a7cc" providerId="ADAL" clId="{A246AE11-3F56-45D4-8B20-BE18203FB1E2}" dt="2024-10-24T20:35:12.853" v="335" actId="478"/>
          <ac:spMkLst>
            <pc:docMk/>
            <pc:sldMk cId="3028988791" sldId="350"/>
            <ac:spMk id="4" creationId="{590198C9-0EC6-D9FF-8F91-8D61E465A180}"/>
          </ac:spMkLst>
        </pc:spChg>
        <pc:spChg chg="add mod">
          <ac:chgData name="Thomas Saleh" userId="32dacf9d-04d9-4a75-a6b5-7e3568f7a7cc" providerId="ADAL" clId="{A246AE11-3F56-45D4-8B20-BE18203FB1E2}" dt="2024-10-24T20:36:07.945" v="364" actId="20577"/>
          <ac:spMkLst>
            <pc:docMk/>
            <pc:sldMk cId="3028988791" sldId="350"/>
            <ac:spMk id="10" creationId="{BD8AFD92-3B66-3589-9FE4-7566AA5997AB}"/>
          </ac:spMkLst>
        </pc:spChg>
        <pc:picChg chg="mod">
          <ac:chgData name="Thomas Saleh" userId="32dacf9d-04d9-4a75-a6b5-7e3568f7a7cc" providerId="ADAL" clId="{A246AE11-3F56-45D4-8B20-BE18203FB1E2}" dt="2024-10-24T20:35:25.892" v="339" actId="1076"/>
          <ac:picMkLst>
            <pc:docMk/>
            <pc:sldMk cId="3028988791" sldId="350"/>
            <ac:picMk id="7" creationId="{742FAB8A-99EE-F8E9-E458-970F44D14AD2}"/>
          </ac:picMkLst>
        </pc:picChg>
        <pc:picChg chg="mod">
          <ac:chgData name="Thomas Saleh" userId="32dacf9d-04d9-4a75-a6b5-7e3568f7a7cc" providerId="ADAL" clId="{A246AE11-3F56-45D4-8B20-BE18203FB1E2}" dt="2024-10-24T20:35:29.669" v="340" actId="1076"/>
          <ac:picMkLst>
            <pc:docMk/>
            <pc:sldMk cId="3028988791" sldId="350"/>
            <ac:picMk id="9" creationId="{1331CDAF-A0B4-625E-F3A2-228001D71B85}"/>
          </ac:picMkLst>
        </pc:picChg>
      </pc:sldChg>
      <pc:sldChg chg="modTransition">
        <pc:chgData name="Thomas Saleh" userId="32dacf9d-04d9-4a75-a6b5-7e3568f7a7cc" providerId="ADAL" clId="{A246AE11-3F56-45D4-8B20-BE18203FB1E2}" dt="2024-10-25T14:36:37.470" v="1326"/>
        <pc:sldMkLst>
          <pc:docMk/>
          <pc:sldMk cId="2811129932" sldId="410"/>
        </pc:sldMkLst>
      </pc:sldChg>
      <pc:sldChg chg="addSp delSp modSp mod modTransition">
        <pc:chgData name="Thomas Saleh" userId="32dacf9d-04d9-4a75-a6b5-7e3568f7a7cc" providerId="ADAL" clId="{A246AE11-3F56-45D4-8B20-BE18203FB1E2}" dt="2024-10-25T14:36:37.470" v="1326"/>
        <pc:sldMkLst>
          <pc:docMk/>
          <pc:sldMk cId="2026225141" sldId="1780"/>
        </pc:sldMkLst>
        <pc:spChg chg="add del mod">
          <ac:chgData name="Thomas Saleh" userId="32dacf9d-04d9-4a75-a6b5-7e3568f7a7cc" providerId="ADAL" clId="{A246AE11-3F56-45D4-8B20-BE18203FB1E2}" dt="2024-10-24T21:07:15.975" v="627" actId="478"/>
          <ac:spMkLst>
            <pc:docMk/>
            <pc:sldMk cId="2026225141" sldId="1780"/>
            <ac:spMk id="4" creationId="{5A18CC4A-B107-F8FA-78C2-09CEFF10C131}"/>
          </ac:spMkLst>
        </pc:spChg>
        <pc:spChg chg="add del mod">
          <ac:chgData name="Thomas Saleh" userId="32dacf9d-04d9-4a75-a6b5-7e3568f7a7cc" providerId="ADAL" clId="{A246AE11-3F56-45D4-8B20-BE18203FB1E2}" dt="2024-10-24T21:07:32.115" v="632" actId="1076"/>
          <ac:spMkLst>
            <pc:docMk/>
            <pc:sldMk cId="2026225141" sldId="1780"/>
            <ac:spMk id="7" creationId="{A697B873-7B53-1089-EDB7-033EA7CD5D53}"/>
          </ac:spMkLst>
        </pc:spChg>
        <pc:picChg chg="mod">
          <ac:chgData name="Thomas Saleh" userId="32dacf9d-04d9-4a75-a6b5-7e3568f7a7cc" providerId="ADAL" clId="{A246AE11-3F56-45D4-8B20-BE18203FB1E2}" dt="2024-10-24T21:07:32.115" v="632" actId="1076"/>
          <ac:picMkLst>
            <pc:docMk/>
            <pc:sldMk cId="2026225141" sldId="1780"/>
            <ac:picMk id="6" creationId="{47BA3EEF-C099-E54A-2A76-ACD5D283BFDE}"/>
          </ac:picMkLst>
        </pc:picChg>
      </pc:sldChg>
      <pc:sldChg chg="delSp modSp mod modTransition">
        <pc:chgData name="Thomas Saleh" userId="32dacf9d-04d9-4a75-a6b5-7e3568f7a7cc" providerId="ADAL" clId="{A246AE11-3F56-45D4-8B20-BE18203FB1E2}" dt="2024-10-25T14:36:37.470" v="1326"/>
        <pc:sldMkLst>
          <pc:docMk/>
          <pc:sldMk cId="3499394004" sldId="1785"/>
        </pc:sldMkLst>
        <pc:spChg chg="mod">
          <ac:chgData name="Thomas Saleh" userId="32dacf9d-04d9-4a75-a6b5-7e3568f7a7cc" providerId="ADAL" clId="{A246AE11-3F56-45D4-8B20-BE18203FB1E2}" dt="2024-10-24T20:54:03.534" v="486" actId="207"/>
          <ac:spMkLst>
            <pc:docMk/>
            <pc:sldMk cId="3499394004" sldId="1785"/>
            <ac:spMk id="4" creationId="{6BEC23CB-1695-53FA-7C30-8A0A73891E98}"/>
          </ac:spMkLst>
        </pc:spChg>
        <pc:spChg chg="del">
          <ac:chgData name="Thomas Saleh" userId="32dacf9d-04d9-4a75-a6b5-7e3568f7a7cc" providerId="ADAL" clId="{A246AE11-3F56-45D4-8B20-BE18203FB1E2}" dt="2024-10-24T20:53:56.132" v="485" actId="478"/>
          <ac:spMkLst>
            <pc:docMk/>
            <pc:sldMk cId="3499394004" sldId="1785"/>
            <ac:spMk id="7" creationId="{9E13BDDB-A325-7458-9765-018196700F79}"/>
          </ac:spMkLst>
        </pc:spChg>
        <pc:picChg chg="mod">
          <ac:chgData name="Thomas Saleh" userId="32dacf9d-04d9-4a75-a6b5-7e3568f7a7cc" providerId="ADAL" clId="{A246AE11-3F56-45D4-8B20-BE18203FB1E2}" dt="2024-10-24T21:00:10.845" v="575" actId="1036"/>
          <ac:picMkLst>
            <pc:docMk/>
            <pc:sldMk cId="3499394004" sldId="1785"/>
            <ac:picMk id="2" creationId="{B697D2B8-8B0D-370A-8F26-4EF12E6DFEE6}"/>
          </ac:picMkLst>
        </pc:picChg>
        <pc:picChg chg="mod">
          <ac:chgData name="Thomas Saleh" userId="32dacf9d-04d9-4a75-a6b5-7e3568f7a7cc" providerId="ADAL" clId="{A246AE11-3F56-45D4-8B20-BE18203FB1E2}" dt="2024-10-24T21:00:00.720" v="564" actId="14100"/>
          <ac:picMkLst>
            <pc:docMk/>
            <pc:sldMk cId="3499394004" sldId="1785"/>
            <ac:picMk id="6" creationId="{30DCEEE0-40BE-3BE7-590E-FCA8BC5DB856}"/>
          </ac:picMkLst>
        </pc:picChg>
      </pc:sldChg>
      <pc:sldChg chg="del">
        <pc:chgData name="Thomas Saleh" userId="32dacf9d-04d9-4a75-a6b5-7e3568f7a7cc" providerId="ADAL" clId="{A246AE11-3F56-45D4-8B20-BE18203FB1E2}" dt="2024-10-24T21:01:47.259" v="592" actId="47"/>
        <pc:sldMkLst>
          <pc:docMk/>
          <pc:sldMk cId="325430589" sldId="1788"/>
        </pc:sldMkLst>
      </pc:sldChg>
      <pc:sldChg chg="modSp mod modTransition">
        <pc:chgData name="Thomas Saleh" userId="32dacf9d-04d9-4a75-a6b5-7e3568f7a7cc" providerId="ADAL" clId="{A246AE11-3F56-45D4-8B20-BE18203FB1E2}" dt="2024-10-25T14:36:37.470" v="1326"/>
        <pc:sldMkLst>
          <pc:docMk/>
          <pc:sldMk cId="1930773760" sldId="1789"/>
        </pc:sldMkLst>
        <pc:spChg chg="mod">
          <ac:chgData name="Thomas Saleh" userId="32dacf9d-04d9-4a75-a6b5-7e3568f7a7cc" providerId="ADAL" clId="{A246AE11-3F56-45D4-8B20-BE18203FB1E2}" dt="2024-10-24T21:07:44.985" v="633" actId="207"/>
          <ac:spMkLst>
            <pc:docMk/>
            <pc:sldMk cId="1930773760" sldId="1789"/>
            <ac:spMk id="20" creationId="{00000000-0000-0000-0000-000000000000}"/>
          </ac:spMkLst>
        </pc:spChg>
      </pc:sldChg>
      <pc:sldChg chg="modSp del mod">
        <pc:chgData name="Thomas Saleh" userId="32dacf9d-04d9-4a75-a6b5-7e3568f7a7cc" providerId="ADAL" clId="{A246AE11-3F56-45D4-8B20-BE18203FB1E2}" dt="2024-10-24T21:13:19.681" v="670" actId="47"/>
        <pc:sldMkLst>
          <pc:docMk/>
          <pc:sldMk cId="0" sldId="1790"/>
        </pc:sldMkLst>
        <pc:spChg chg="mod">
          <ac:chgData name="Thomas Saleh" userId="32dacf9d-04d9-4a75-a6b5-7e3568f7a7cc" providerId="ADAL" clId="{A246AE11-3F56-45D4-8B20-BE18203FB1E2}" dt="2024-10-24T21:12:46.576" v="660" actId="207"/>
          <ac:spMkLst>
            <pc:docMk/>
            <pc:sldMk cId="0" sldId="1790"/>
            <ac:spMk id="3" creationId="{00000000-0000-0000-0000-000000000000}"/>
          </ac:spMkLst>
        </pc:spChg>
        <pc:spChg chg="mod">
          <ac:chgData name="Thomas Saleh" userId="32dacf9d-04d9-4a75-a6b5-7e3568f7a7cc" providerId="ADAL" clId="{A246AE11-3F56-45D4-8B20-BE18203FB1E2}" dt="2024-10-24T21:12:51.720" v="661" actId="207"/>
          <ac:spMkLst>
            <pc:docMk/>
            <pc:sldMk cId="0" sldId="1790"/>
            <ac:spMk id="74754" creationId="{00000000-0000-0000-0000-000000000000}"/>
          </ac:spMkLst>
        </pc:spChg>
        <pc:picChg chg="mod">
          <ac:chgData name="Thomas Saleh" userId="32dacf9d-04d9-4a75-a6b5-7e3568f7a7cc" providerId="ADAL" clId="{A246AE11-3F56-45D4-8B20-BE18203FB1E2}" dt="2024-10-24T21:13:17.787" v="669" actId="1076"/>
          <ac:picMkLst>
            <pc:docMk/>
            <pc:sldMk cId="0" sldId="1790"/>
            <ac:picMk id="25604" creationId="{00000000-0000-0000-0000-000000000000}"/>
          </ac:picMkLst>
        </pc:picChg>
        <pc:picChg chg="mod">
          <ac:chgData name="Thomas Saleh" userId="32dacf9d-04d9-4a75-a6b5-7e3568f7a7cc" providerId="ADAL" clId="{A246AE11-3F56-45D4-8B20-BE18203FB1E2}" dt="2024-10-24T21:13:11.165" v="667" actId="1076"/>
          <ac:picMkLst>
            <pc:docMk/>
            <pc:sldMk cId="0" sldId="1790"/>
            <ac:picMk id="29699" creationId="{00000000-0000-0000-0000-000000000000}"/>
          </ac:picMkLst>
        </pc:picChg>
      </pc:sldChg>
      <pc:sldChg chg="modSp add mod ord modTransition">
        <pc:chgData name="Thomas Saleh" userId="32dacf9d-04d9-4a75-a6b5-7e3568f7a7cc" providerId="ADAL" clId="{A246AE11-3F56-45D4-8B20-BE18203FB1E2}" dt="2024-10-25T14:36:37.470" v="1326"/>
        <pc:sldMkLst>
          <pc:docMk/>
          <pc:sldMk cId="3670711735" sldId="1791"/>
        </pc:sldMkLst>
        <pc:spChg chg="mod">
          <ac:chgData name="Thomas Saleh" userId="32dacf9d-04d9-4a75-a6b5-7e3568f7a7cc" providerId="ADAL" clId="{A246AE11-3F56-45D4-8B20-BE18203FB1E2}" dt="2024-10-24T21:16:33.795" v="698" actId="207"/>
          <ac:spMkLst>
            <pc:docMk/>
            <pc:sldMk cId="3670711735" sldId="1791"/>
            <ac:spMk id="6" creationId="{00000000-0000-0000-0000-000000000000}"/>
          </ac:spMkLst>
        </pc:spChg>
      </pc:sldChg>
      <pc:sldChg chg="delSp add mod modTransition">
        <pc:chgData name="Thomas Saleh" userId="32dacf9d-04d9-4a75-a6b5-7e3568f7a7cc" providerId="ADAL" clId="{A246AE11-3F56-45D4-8B20-BE18203FB1E2}" dt="2024-10-25T14:36:37.470" v="1326"/>
        <pc:sldMkLst>
          <pc:docMk/>
          <pc:sldMk cId="495645048" sldId="1792"/>
        </pc:sldMkLst>
        <pc:spChg chg="del">
          <ac:chgData name="Thomas Saleh" userId="32dacf9d-04d9-4a75-a6b5-7e3568f7a7cc" providerId="ADAL" clId="{A246AE11-3F56-45D4-8B20-BE18203FB1E2}" dt="2024-10-24T21:17:55.924" v="712" actId="478"/>
          <ac:spMkLst>
            <pc:docMk/>
            <pc:sldMk cId="495645048" sldId="1792"/>
            <ac:spMk id="6" creationId="{00000000-0000-0000-0000-000000000000}"/>
          </ac:spMkLst>
        </pc:spChg>
      </pc:sldChg>
      <pc:sldChg chg="addSp delSp modSp add mod modAnim modShow">
        <pc:chgData name="Thomas Saleh" userId="32dacf9d-04d9-4a75-a6b5-7e3568f7a7cc" providerId="ADAL" clId="{A246AE11-3F56-45D4-8B20-BE18203FB1E2}" dt="2024-10-25T14:00:42.531" v="1160" actId="729"/>
        <pc:sldMkLst>
          <pc:docMk/>
          <pc:sldMk cId="2074402985" sldId="1793"/>
        </pc:sldMkLst>
        <pc:spChg chg="mod">
          <ac:chgData name="Thomas Saleh" userId="32dacf9d-04d9-4a75-a6b5-7e3568f7a7cc" providerId="ADAL" clId="{A246AE11-3F56-45D4-8B20-BE18203FB1E2}" dt="2024-10-25T14:00:35.190" v="1159" actId="1076"/>
          <ac:spMkLst>
            <pc:docMk/>
            <pc:sldMk cId="2074402985" sldId="1793"/>
            <ac:spMk id="5" creationId="{A40D14A4-872D-8215-8A58-AF1D2C0B802C}"/>
          </ac:spMkLst>
        </pc:spChg>
        <pc:spChg chg="del">
          <ac:chgData name="Thomas Saleh" userId="32dacf9d-04d9-4a75-a6b5-7e3568f7a7cc" providerId="ADAL" clId="{A246AE11-3F56-45D4-8B20-BE18203FB1E2}" dt="2024-10-24T21:18:16.719" v="713" actId="478"/>
          <ac:spMkLst>
            <pc:docMk/>
            <pc:sldMk cId="2074402985" sldId="1793"/>
            <ac:spMk id="6" creationId="{00000000-0000-0000-0000-000000000000}"/>
          </ac:spMkLst>
        </pc:spChg>
        <pc:spChg chg="del">
          <ac:chgData name="Thomas Saleh" userId="32dacf9d-04d9-4a75-a6b5-7e3568f7a7cc" providerId="ADAL" clId="{A246AE11-3F56-45D4-8B20-BE18203FB1E2}" dt="2024-10-24T21:29:45.554" v="735" actId="478"/>
          <ac:spMkLst>
            <pc:docMk/>
            <pc:sldMk cId="2074402985" sldId="1793"/>
            <ac:spMk id="8" creationId="{D6D86377-18A2-20E2-1ACD-8F70E76A3CD5}"/>
          </ac:spMkLst>
        </pc:spChg>
        <pc:spChg chg="mod">
          <ac:chgData name="Thomas Saleh" userId="32dacf9d-04d9-4a75-a6b5-7e3568f7a7cc" providerId="ADAL" clId="{A246AE11-3F56-45D4-8B20-BE18203FB1E2}" dt="2024-10-25T14:00:29.818" v="1158" actId="14100"/>
          <ac:spMkLst>
            <pc:docMk/>
            <pc:sldMk cId="2074402985" sldId="1793"/>
            <ac:spMk id="9" creationId="{1A84557B-4FCC-47CE-BE96-E717A5414933}"/>
          </ac:spMkLst>
        </pc:spChg>
        <pc:picChg chg="del">
          <ac:chgData name="Thomas Saleh" userId="32dacf9d-04d9-4a75-a6b5-7e3568f7a7cc" providerId="ADAL" clId="{A246AE11-3F56-45D4-8B20-BE18203FB1E2}" dt="2024-10-24T21:23:21.191" v="720" actId="478"/>
          <ac:picMkLst>
            <pc:docMk/>
            <pc:sldMk cId="2074402985" sldId="1793"/>
            <ac:picMk id="4" creationId="{36788FFA-1A7E-8210-6C54-7E2716F7814D}"/>
          </ac:picMkLst>
        </pc:picChg>
        <pc:picChg chg="add mod">
          <ac:chgData name="Thomas Saleh" userId="32dacf9d-04d9-4a75-a6b5-7e3568f7a7cc" providerId="ADAL" clId="{A246AE11-3F56-45D4-8B20-BE18203FB1E2}" dt="2024-10-24T21:23:32.387" v="722" actId="1076"/>
          <ac:picMkLst>
            <pc:docMk/>
            <pc:sldMk cId="2074402985" sldId="1793"/>
            <ac:picMk id="10" creationId="{38E85428-F897-8F42-9F9A-662EAA3B5295}"/>
          </ac:picMkLst>
        </pc:picChg>
      </pc:sldChg>
      <pc:sldChg chg="delSp modSp add mod modTransition">
        <pc:chgData name="Thomas Saleh" userId="32dacf9d-04d9-4a75-a6b5-7e3568f7a7cc" providerId="ADAL" clId="{A246AE11-3F56-45D4-8B20-BE18203FB1E2}" dt="2024-10-25T14:36:37.470" v="1326"/>
        <pc:sldMkLst>
          <pc:docMk/>
          <pc:sldMk cId="4105348248" sldId="1794"/>
        </pc:sldMkLst>
        <pc:spChg chg="del">
          <ac:chgData name="Thomas Saleh" userId="32dacf9d-04d9-4a75-a6b5-7e3568f7a7cc" providerId="ADAL" clId="{A246AE11-3F56-45D4-8B20-BE18203FB1E2}" dt="2024-10-24T21:16:56.425" v="699" actId="478"/>
          <ac:spMkLst>
            <pc:docMk/>
            <pc:sldMk cId="4105348248" sldId="1794"/>
            <ac:spMk id="6" creationId="{00000000-0000-0000-0000-000000000000}"/>
          </ac:spMkLst>
        </pc:spChg>
        <pc:spChg chg="mod">
          <ac:chgData name="Thomas Saleh" userId="32dacf9d-04d9-4a75-a6b5-7e3568f7a7cc" providerId="ADAL" clId="{A246AE11-3F56-45D4-8B20-BE18203FB1E2}" dt="2024-10-24T21:17:45.177" v="710" actId="1076"/>
          <ac:spMkLst>
            <pc:docMk/>
            <pc:sldMk cId="4105348248" sldId="1794"/>
            <ac:spMk id="9" creationId="{1A84557B-4FCC-47CE-BE96-E717A5414933}"/>
          </ac:spMkLst>
        </pc:spChg>
        <pc:picChg chg="mod">
          <ac:chgData name="Thomas Saleh" userId="32dacf9d-04d9-4a75-a6b5-7e3568f7a7cc" providerId="ADAL" clId="{A246AE11-3F56-45D4-8B20-BE18203FB1E2}" dt="2024-10-24T21:17:23.250" v="707" actId="1036"/>
          <ac:picMkLst>
            <pc:docMk/>
            <pc:sldMk cId="4105348248" sldId="1794"/>
            <ac:picMk id="10" creationId="{535B566B-0D2E-7BD6-EF9B-E70FB3EF2D99}"/>
          </ac:picMkLst>
        </pc:picChg>
        <pc:picChg chg="mod">
          <ac:chgData name="Thomas Saleh" userId="32dacf9d-04d9-4a75-a6b5-7e3568f7a7cc" providerId="ADAL" clId="{A246AE11-3F56-45D4-8B20-BE18203FB1E2}" dt="2024-10-24T21:17:47.885" v="711" actId="14100"/>
          <ac:picMkLst>
            <pc:docMk/>
            <pc:sldMk cId="4105348248" sldId="1794"/>
            <ac:picMk id="11" creationId="{8FAC6C67-41BA-C8E9-27F4-3BAC42C54B68}"/>
          </ac:picMkLst>
        </pc:picChg>
      </pc:sldChg>
      <pc:sldChg chg="addSp delSp modSp add mod ord modTransition">
        <pc:chgData name="Thomas Saleh" userId="32dacf9d-04d9-4a75-a6b5-7e3568f7a7cc" providerId="ADAL" clId="{A246AE11-3F56-45D4-8B20-BE18203FB1E2}" dt="2024-10-25T14:36:37.470" v="1326"/>
        <pc:sldMkLst>
          <pc:docMk/>
          <pc:sldMk cId="3091990317" sldId="1795"/>
        </pc:sldMkLst>
        <pc:spChg chg="del">
          <ac:chgData name="Thomas Saleh" userId="32dacf9d-04d9-4a75-a6b5-7e3568f7a7cc" providerId="ADAL" clId="{A246AE11-3F56-45D4-8B20-BE18203FB1E2}" dt="2024-10-24T20:22:58.197" v="121" actId="478"/>
          <ac:spMkLst>
            <pc:docMk/>
            <pc:sldMk cId="3091990317" sldId="1795"/>
            <ac:spMk id="3" creationId="{00000000-0000-0000-0000-000000000000}"/>
          </ac:spMkLst>
        </pc:spChg>
        <pc:spChg chg="del">
          <ac:chgData name="Thomas Saleh" userId="32dacf9d-04d9-4a75-a6b5-7e3568f7a7cc" providerId="ADAL" clId="{A246AE11-3F56-45D4-8B20-BE18203FB1E2}" dt="2024-10-24T20:23:00.089" v="122" actId="478"/>
          <ac:spMkLst>
            <pc:docMk/>
            <pc:sldMk cId="3091990317" sldId="1795"/>
            <ac:spMk id="4" creationId="{00000000-0000-0000-0000-000000000000}"/>
          </ac:spMkLst>
        </pc:spChg>
        <pc:spChg chg="add del mod">
          <ac:chgData name="Thomas Saleh" userId="32dacf9d-04d9-4a75-a6b5-7e3568f7a7cc" providerId="ADAL" clId="{A246AE11-3F56-45D4-8B20-BE18203FB1E2}" dt="2024-10-24T20:23:04.255" v="124" actId="478"/>
          <ac:spMkLst>
            <pc:docMk/>
            <pc:sldMk cId="3091990317" sldId="1795"/>
            <ac:spMk id="9" creationId="{DF8DB923-CF9B-AB07-FB26-895AED13889C}"/>
          </ac:spMkLst>
        </pc:spChg>
        <pc:spChg chg="mod">
          <ac:chgData name="Thomas Saleh" userId="32dacf9d-04d9-4a75-a6b5-7e3568f7a7cc" providerId="ADAL" clId="{A246AE11-3F56-45D4-8B20-BE18203FB1E2}" dt="2024-10-24T20:23:07.685" v="125" actId="1076"/>
          <ac:spMkLst>
            <pc:docMk/>
            <pc:sldMk cId="3091990317" sldId="1795"/>
            <ac:spMk id="11" creationId="{00000000-0000-0000-0000-000000000000}"/>
          </ac:spMkLst>
        </pc:spChg>
        <pc:spChg chg="del">
          <ac:chgData name="Thomas Saleh" userId="32dacf9d-04d9-4a75-a6b5-7e3568f7a7cc" providerId="ADAL" clId="{A246AE11-3F56-45D4-8B20-BE18203FB1E2}" dt="2024-10-24T20:22:53.674" v="120" actId="478"/>
          <ac:spMkLst>
            <pc:docMk/>
            <pc:sldMk cId="3091990317" sldId="1795"/>
            <ac:spMk id="12" creationId="{00000000-0000-0000-0000-000000000000}"/>
          </ac:spMkLst>
        </pc:spChg>
        <pc:spChg chg="add del mod">
          <ac:chgData name="Thomas Saleh" userId="32dacf9d-04d9-4a75-a6b5-7e3568f7a7cc" providerId="ADAL" clId="{A246AE11-3F56-45D4-8B20-BE18203FB1E2}" dt="2024-10-24T20:23:02.792" v="123" actId="478"/>
          <ac:spMkLst>
            <pc:docMk/>
            <pc:sldMk cId="3091990317" sldId="1795"/>
            <ac:spMk id="14" creationId="{F8CEF90A-0E8D-F2B2-8835-809AB15ED68A}"/>
          </ac:spMkLst>
        </pc:spChg>
        <pc:spChg chg="del">
          <ac:chgData name="Thomas Saleh" userId="32dacf9d-04d9-4a75-a6b5-7e3568f7a7cc" providerId="ADAL" clId="{A246AE11-3F56-45D4-8B20-BE18203FB1E2}" dt="2024-10-24T20:22:50.455" v="119" actId="478"/>
          <ac:spMkLst>
            <pc:docMk/>
            <pc:sldMk cId="3091990317" sldId="1795"/>
            <ac:spMk id="19" creationId="{00000000-0000-0000-0000-000000000000}"/>
          </ac:spMkLst>
        </pc:spChg>
        <pc:spChg chg="mod">
          <ac:chgData name="Thomas Saleh" userId="32dacf9d-04d9-4a75-a6b5-7e3568f7a7cc" providerId="ADAL" clId="{A246AE11-3F56-45D4-8B20-BE18203FB1E2}" dt="2024-10-25T14:03:30.349" v="1173" actId="403"/>
          <ac:spMkLst>
            <pc:docMk/>
            <pc:sldMk cId="3091990317" sldId="1795"/>
            <ac:spMk id="20" creationId="{00000000-0000-0000-0000-000000000000}"/>
          </ac:spMkLst>
        </pc:spChg>
        <pc:spChg chg="del">
          <ac:chgData name="Thomas Saleh" userId="32dacf9d-04d9-4a75-a6b5-7e3568f7a7cc" providerId="ADAL" clId="{A246AE11-3F56-45D4-8B20-BE18203FB1E2}" dt="2024-10-24T20:22:28.848" v="106" actId="478"/>
          <ac:spMkLst>
            <pc:docMk/>
            <pc:sldMk cId="3091990317" sldId="1795"/>
            <ac:spMk id="23" creationId="{00000000-0000-0000-0000-000000000000}"/>
          </ac:spMkLst>
        </pc:spChg>
        <pc:picChg chg="del">
          <ac:chgData name="Thomas Saleh" userId="32dacf9d-04d9-4a75-a6b5-7e3568f7a7cc" providerId="ADAL" clId="{A246AE11-3F56-45D4-8B20-BE18203FB1E2}" dt="2024-10-24T20:22:28.045" v="105" actId="478"/>
          <ac:picMkLst>
            <pc:docMk/>
            <pc:sldMk cId="3091990317" sldId="1795"/>
            <ac:picMk id="5" creationId="{00000000-0000-0000-0000-000000000000}"/>
          </ac:picMkLst>
        </pc:picChg>
        <pc:picChg chg="add del mod">
          <ac:chgData name="Thomas Saleh" userId="32dacf9d-04d9-4a75-a6b5-7e3568f7a7cc" providerId="ADAL" clId="{A246AE11-3F56-45D4-8B20-BE18203FB1E2}" dt="2024-10-24T20:25:39.328" v="210" actId="1076"/>
          <ac:picMkLst>
            <pc:docMk/>
            <pc:sldMk cId="3091990317" sldId="1795"/>
            <ac:picMk id="6" creationId="{00000000-0000-0000-0000-000000000000}"/>
          </ac:picMkLst>
        </pc:picChg>
        <pc:picChg chg="del">
          <ac:chgData name="Thomas Saleh" userId="32dacf9d-04d9-4a75-a6b5-7e3568f7a7cc" providerId="ADAL" clId="{A246AE11-3F56-45D4-8B20-BE18203FB1E2}" dt="2024-10-24T20:22:33.352" v="110" actId="478"/>
          <ac:picMkLst>
            <pc:docMk/>
            <pc:sldMk cId="3091990317" sldId="1795"/>
            <ac:picMk id="8" creationId="{00000000-0000-0000-0000-000000000000}"/>
          </ac:picMkLst>
        </pc:picChg>
        <pc:picChg chg="del">
          <ac:chgData name="Thomas Saleh" userId="32dacf9d-04d9-4a75-a6b5-7e3568f7a7cc" providerId="ADAL" clId="{A246AE11-3F56-45D4-8B20-BE18203FB1E2}" dt="2024-10-24T20:22:33.902" v="111" actId="478"/>
          <ac:picMkLst>
            <pc:docMk/>
            <pc:sldMk cId="3091990317" sldId="1795"/>
            <ac:picMk id="10" creationId="{00000000-0000-0000-0000-000000000000}"/>
          </ac:picMkLst>
        </pc:picChg>
        <pc:picChg chg="del">
          <ac:chgData name="Thomas Saleh" userId="32dacf9d-04d9-4a75-a6b5-7e3568f7a7cc" providerId="ADAL" clId="{A246AE11-3F56-45D4-8B20-BE18203FB1E2}" dt="2024-10-24T20:22:32.501" v="109" actId="478"/>
          <ac:picMkLst>
            <pc:docMk/>
            <pc:sldMk cId="3091990317" sldId="1795"/>
            <ac:picMk id="21" creationId="{00000000-0000-0000-0000-000000000000}"/>
          </ac:picMkLst>
        </pc:picChg>
        <pc:picChg chg="mod">
          <ac:chgData name="Thomas Saleh" userId="32dacf9d-04d9-4a75-a6b5-7e3568f7a7cc" providerId="ADAL" clId="{A246AE11-3F56-45D4-8B20-BE18203FB1E2}" dt="2024-10-24T20:25:43.711" v="212" actId="1076"/>
          <ac:picMkLst>
            <pc:docMk/>
            <pc:sldMk cId="3091990317" sldId="1795"/>
            <ac:picMk id="22" creationId="{00000000-0000-0000-0000-000000000000}"/>
          </ac:picMkLst>
        </pc:picChg>
        <pc:picChg chg="del">
          <ac:chgData name="Thomas Saleh" userId="32dacf9d-04d9-4a75-a6b5-7e3568f7a7cc" providerId="ADAL" clId="{A246AE11-3F56-45D4-8B20-BE18203FB1E2}" dt="2024-10-24T20:22:34.314" v="112" actId="478"/>
          <ac:picMkLst>
            <pc:docMk/>
            <pc:sldMk cId="3091990317" sldId="1795"/>
            <ac:picMk id="27" creationId="{00000000-0000-0000-0000-000000000000}"/>
          </ac:picMkLst>
        </pc:picChg>
      </pc:sldChg>
      <pc:sldChg chg="addSp delSp modSp add mod modTransition">
        <pc:chgData name="Thomas Saleh" userId="32dacf9d-04d9-4a75-a6b5-7e3568f7a7cc" providerId="ADAL" clId="{A246AE11-3F56-45D4-8B20-BE18203FB1E2}" dt="2024-10-25T14:36:37.470" v="1326"/>
        <pc:sldMkLst>
          <pc:docMk/>
          <pc:sldMk cId="3155119357" sldId="1796"/>
        </pc:sldMkLst>
        <pc:spChg chg="del">
          <ac:chgData name="Thomas Saleh" userId="32dacf9d-04d9-4a75-a6b5-7e3568f7a7cc" providerId="ADAL" clId="{A246AE11-3F56-45D4-8B20-BE18203FB1E2}" dt="2024-10-24T20:25:57.201" v="215" actId="478"/>
          <ac:spMkLst>
            <pc:docMk/>
            <pc:sldMk cId="3155119357" sldId="1796"/>
            <ac:spMk id="3" creationId="{00000000-0000-0000-0000-000000000000}"/>
          </ac:spMkLst>
        </pc:spChg>
        <pc:spChg chg="del">
          <ac:chgData name="Thomas Saleh" userId="32dacf9d-04d9-4a75-a6b5-7e3568f7a7cc" providerId="ADAL" clId="{A246AE11-3F56-45D4-8B20-BE18203FB1E2}" dt="2024-10-24T20:25:59.705" v="216" actId="478"/>
          <ac:spMkLst>
            <pc:docMk/>
            <pc:sldMk cId="3155119357" sldId="1796"/>
            <ac:spMk id="4" creationId="{00000000-0000-0000-0000-000000000000}"/>
          </ac:spMkLst>
        </pc:spChg>
        <pc:spChg chg="add del mod">
          <ac:chgData name="Thomas Saleh" userId="32dacf9d-04d9-4a75-a6b5-7e3568f7a7cc" providerId="ADAL" clId="{A246AE11-3F56-45D4-8B20-BE18203FB1E2}" dt="2024-10-24T20:26:04.078" v="218" actId="478"/>
          <ac:spMkLst>
            <pc:docMk/>
            <pc:sldMk cId="3155119357" sldId="1796"/>
            <ac:spMk id="9" creationId="{50C660F7-6CB5-D9A5-DDC3-0F16327AC1B0}"/>
          </ac:spMkLst>
        </pc:spChg>
        <pc:spChg chg="del">
          <ac:chgData name="Thomas Saleh" userId="32dacf9d-04d9-4a75-a6b5-7e3568f7a7cc" providerId="ADAL" clId="{A246AE11-3F56-45D4-8B20-BE18203FB1E2}" dt="2024-10-24T20:25:53.845" v="213" actId="478"/>
          <ac:spMkLst>
            <pc:docMk/>
            <pc:sldMk cId="3155119357" sldId="1796"/>
            <ac:spMk id="11" creationId="{00000000-0000-0000-0000-000000000000}"/>
          </ac:spMkLst>
        </pc:spChg>
        <pc:spChg chg="mod">
          <ac:chgData name="Thomas Saleh" userId="32dacf9d-04d9-4a75-a6b5-7e3568f7a7cc" providerId="ADAL" clId="{A246AE11-3F56-45D4-8B20-BE18203FB1E2}" dt="2024-10-24T20:26:07.387" v="219" actId="1076"/>
          <ac:spMkLst>
            <pc:docMk/>
            <pc:sldMk cId="3155119357" sldId="1796"/>
            <ac:spMk id="12" creationId="{00000000-0000-0000-0000-000000000000}"/>
          </ac:spMkLst>
        </pc:spChg>
        <pc:spChg chg="add del mod">
          <ac:chgData name="Thomas Saleh" userId="32dacf9d-04d9-4a75-a6b5-7e3568f7a7cc" providerId="ADAL" clId="{A246AE11-3F56-45D4-8B20-BE18203FB1E2}" dt="2024-10-24T20:26:02.456" v="217" actId="478"/>
          <ac:spMkLst>
            <pc:docMk/>
            <pc:sldMk cId="3155119357" sldId="1796"/>
            <ac:spMk id="14" creationId="{6EBD1E8C-6269-5ACD-4503-E7283F68426B}"/>
          </ac:spMkLst>
        </pc:spChg>
        <pc:spChg chg="mod">
          <ac:chgData name="Thomas Saleh" userId="32dacf9d-04d9-4a75-a6b5-7e3568f7a7cc" providerId="ADAL" clId="{A246AE11-3F56-45D4-8B20-BE18203FB1E2}" dt="2024-10-25T14:03:23.045" v="1172" actId="20577"/>
          <ac:spMkLst>
            <pc:docMk/>
            <pc:sldMk cId="3155119357" sldId="1796"/>
            <ac:spMk id="19" creationId="{00000000-0000-0000-0000-000000000000}"/>
          </ac:spMkLst>
        </pc:spChg>
        <pc:spChg chg="del">
          <ac:chgData name="Thomas Saleh" userId="32dacf9d-04d9-4a75-a6b5-7e3568f7a7cc" providerId="ADAL" clId="{A246AE11-3F56-45D4-8B20-BE18203FB1E2}" dt="2024-10-24T20:25:55.170" v="214" actId="478"/>
          <ac:spMkLst>
            <pc:docMk/>
            <pc:sldMk cId="3155119357" sldId="1796"/>
            <ac:spMk id="20" creationId="{00000000-0000-0000-0000-000000000000}"/>
          </ac:spMkLst>
        </pc:spChg>
        <pc:spChg chg="del">
          <ac:chgData name="Thomas Saleh" userId="32dacf9d-04d9-4a75-a6b5-7e3568f7a7cc" providerId="ADAL" clId="{A246AE11-3F56-45D4-8B20-BE18203FB1E2}" dt="2024-10-24T20:26:12.159" v="221" actId="478"/>
          <ac:spMkLst>
            <pc:docMk/>
            <pc:sldMk cId="3155119357" sldId="1796"/>
            <ac:spMk id="23" creationId="{00000000-0000-0000-0000-000000000000}"/>
          </ac:spMkLst>
        </pc:spChg>
        <pc:picChg chg="del">
          <ac:chgData name="Thomas Saleh" userId="32dacf9d-04d9-4a75-a6b5-7e3568f7a7cc" providerId="ADAL" clId="{A246AE11-3F56-45D4-8B20-BE18203FB1E2}" dt="2024-10-24T20:26:16.277" v="228" actId="478"/>
          <ac:picMkLst>
            <pc:docMk/>
            <pc:sldMk cId="3155119357" sldId="1796"/>
            <ac:picMk id="5" creationId="{00000000-0000-0000-0000-000000000000}"/>
          </ac:picMkLst>
        </pc:picChg>
        <pc:picChg chg="del">
          <ac:chgData name="Thomas Saleh" userId="32dacf9d-04d9-4a75-a6b5-7e3568f7a7cc" providerId="ADAL" clId="{A246AE11-3F56-45D4-8B20-BE18203FB1E2}" dt="2024-10-24T20:26:15.820" v="227" actId="478"/>
          <ac:picMkLst>
            <pc:docMk/>
            <pc:sldMk cId="3155119357" sldId="1796"/>
            <ac:picMk id="6" creationId="{00000000-0000-0000-0000-000000000000}"/>
          </ac:picMkLst>
        </pc:picChg>
        <pc:picChg chg="del">
          <ac:chgData name="Thomas Saleh" userId="32dacf9d-04d9-4a75-a6b5-7e3568f7a7cc" providerId="ADAL" clId="{A246AE11-3F56-45D4-8B20-BE18203FB1E2}" dt="2024-10-24T20:26:14.411" v="224" actId="478"/>
          <ac:picMkLst>
            <pc:docMk/>
            <pc:sldMk cId="3155119357" sldId="1796"/>
            <ac:picMk id="8" creationId="{00000000-0000-0000-0000-000000000000}"/>
          </ac:picMkLst>
        </pc:picChg>
        <pc:picChg chg="del">
          <ac:chgData name="Thomas Saleh" userId="32dacf9d-04d9-4a75-a6b5-7e3568f7a7cc" providerId="ADAL" clId="{A246AE11-3F56-45D4-8B20-BE18203FB1E2}" dt="2024-10-24T20:26:13.925" v="223" actId="478"/>
          <ac:picMkLst>
            <pc:docMk/>
            <pc:sldMk cId="3155119357" sldId="1796"/>
            <ac:picMk id="10" creationId="{00000000-0000-0000-0000-000000000000}"/>
          </ac:picMkLst>
        </pc:picChg>
        <pc:picChg chg="add mod">
          <ac:chgData name="Thomas Saleh" userId="32dacf9d-04d9-4a75-a6b5-7e3568f7a7cc" providerId="ADAL" clId="{A246AE11-3F56-45D4-8B20-BE18203FB1E2}" dt="2024-10-24T20:28:45.943" v="266" actId="1076"/>
          <ac:picMkLst>
            <pc:docMk/>
            <pc:sldMk cId="3155119357" sldId="1796"/>
            <ac:picMk id="16" creationId="{7AACB150-5446-0E91-5C9B-FF39F6D586EE}"/>
          </ac:picMkLst>
        </pc:picChg>
        <pc:picChg chg="del">
          <ac:chgData name="Thomas Saleh" userId="32dacf9d-04d9-4a75-a6b5-7e3568f7a7cc" providerId="ADAL" clId="{A246AE11-3F56-45D4-8B20-BE18203FB1E2}" dt="2024-10-24T20:26:15.300" v="226" actId="478"/>
          <ac:picMkLst>
            <pc:docMk/>
            <pc:sldMk cId="3155119357" sldId="1796"/>
            <ac:picMk id="21" creationId="{00000000-0000-0000-0000-000000000000}"/>
          </ac:picMkLst>
        </pc:picChg>
        <pc:picChg chg="del">
          <ac:chgData name="Thomas Saleh" userId="32dacf9d-04d9-4a75-a6b5-7e3568f7a7cc" providerId="ADAL" clId="{A246AE11-3F56-45D4-8B20-BE18203FB1E2}" dt="2024-10-24T20:26:14.826" v="225" actId="478"/>
          <ac:picMkLst>
            <pc:docMk/>
            <pc:sldMk cId="3155119357" sldId="1796"/>
            <ac:picMk id="22" creationId="{00000000-0000-0000-0000-000000000000}"/>
          </ac:picMkLst>
        </pc:picChg>
        <pc:picChg chg="add mod">
          <ac:chgData name="Thomas Saleh" userId="32dacf9d-04d9-4a75-a6b5-7e3568f7a7cc" providerId="ADAL" clId="{A246AE11-3F56-45D4-8B20-BE18203FB1E2}" dt="2024-10-24T20:29:06.326" v="268" actId="1076"/>
          <ac:picMkLst>
            <pc:docMk/>
            <pc:sldMk cId="3155119357" sldId="1796"/>
            <ac:picMk id="24" creationId="{42D032A9-C40E-1711-B74F-AFD6778D9896}"/>
          </ac:picMkLst>
        </pc:picChg>
        <pc:picChg chg="del">
          <ac:chgData name="Thomas Saleh" userId="32dacf9d-04d9-4a75-a6b5-7e3568f7a7cc" providerId="ADAL" clId="{A246AE11-3F56-45D4-8B20-BE18203FB1E2}" dt="2024-10-24T20:26:13.515" v="222" actId="478"/>
          <ac:picMkLst>
            <pc:docMk/>
            <pc:sldMk cId="3155119357" sldId="1796"/>
            <ac:picMk id="27" creationId="{00000000-0000-0000-0000-000000000000}"/>
          </ac:picMkLst>
        </pc:picChg>
      </pc:sldChg>
      <pc:sldChg chg="addSp delSp modSp add mod modTransition">
        <pc:chgData name="Thomas Saleh" userId="32dacf9d-04d9-4a75-a6b5-7e3568f7a7cc" providerId="ADAL" clId="{A246AE11-3F56-45D4-8B20-BE18203FB1E2}" dt="2024-10-25T14:36:37.470" v="1326"/>
        <pc:sldMkLst>
          <pc:docMk/>
          <pc:sldMk cId="3453067845" sldId="1797"/>
        </pc:sldMkLst>
        <pc:spChg chg="mod">
          <ac:chgData name="Thomas Saleh" userId="32dacf9d-04d9-4a75-a6b5-7e3568f7a7cc" providerId="ADAL" clId="{A246AE11-3F56-45D4-8B20-BE18203FB1E2}" dt="2024-10-24T21:02:06.760" v="595" actId="207"/>
          <ac:spMkLst>
            <pc:docMk/>
            <pc:sldMk cId="3453067845" sldId="1797"/>
            <ac:spMk id="3" creationId="{2D2FD549-8C7C-8968-552D-4286E0B19246}"/>
          </ac:spMkLst>
        </pc:spChg>
        <pc:spChg chg="add mod">
          <ac:chgData name="Thomas Saleh" userId="32dacf9d-04d9-4a75-a6b5-7e3568f7a7cc" providerId="ADAL" clId="{A246AE11-3F56-45D4-8B20-BE18203FB1E2}" dt="2024-10-24T21:01:30.225" v="587" actId="1076"/>
          <ac:spMkLst>
            <pc:docMk/>
            <pc:sldMk cId="3453067845" sldId="1797"/>
            <ac:spMk id="8" creationId="{4BA1B841-B4F2-93EF-B0D3-4AE91A29A251}"/>
          </ac:spMkLst>
        </pc:spChg>
        <pc:spChg chg="add del mod">
          <ac:chgData name="Thomas Saleh" userId="32dacf9d-04d9-4a75-a6b5-7e3568f7a7cc" providerId="ADAL" clId="{A246AE11-3F56-45D4-8B20-BE18203FB1E2}" dt="2024-10-24T21:01:42.974" v="591" actId="478"/>
          <ac:spMkLst>
            <pc:docMk/>
            <pc:sldMk cId="3453067845" sldId="1797"/>
            <ac:spMk id="9" creationId="{D3CB0439-2109-80C7-6355-2388B4A21416}"/>
          </ac:spMkLst>
        </pc:spChg>
      </pc:sldChg>
      <pc:sldChg chg="modSp add mod modTransition">
        <pc:chgData name="Thomas Saleh" userId="32dacf9d-04d9-4a75-a6b5-7e3568f7a7cc" providerId="ADAL" clId="{A246AE11-3F56-45D4-8B20-BE18203FB1E2}" dt="2024-10-25T14:36:37.470" v="1326"/>
        <pc:sldMkLst>
          <pc:docMk/>
          <pc:sldMk cId="128750626" sldId="1798"/>
        </pc:sldMkLst>
        <pc:spChg chg="mod">
          <ac:chgData name="Thomas Saleh" userId="32dacf9d-04d9-4a75-a6b5-7e3568f7a7cc" providerId="ADAL" clId="{A246AE11-3F56-45D4-8B20-BE18203FB1E2}" dt="2024-10-24T21:02:31.754" v="599" actId="207"/>
          <ac:spMkLst>
            <pc:docMk/>
            <pc:sldMk cId="128750626" sldId="1798"/>
            <ac:spMk id="3" creationId="{2D2FD549-8C7C-8968-552D-4286E0B19246}"/>
          </ac:spMkLst>
        </pc:spChg>
        <pc:spChg chg="mod">
          <ac:chgData name="Thomas Saleh" userId="32dacf9d-04d9-4a75-a6b5-7e3568f7a7cc" providerId="ADAL" clId="{A246AE11-3F56-45D4-8B20-BE18203FB1E2}" dt="2024-10-24T21:02:15.597" v="597" actId="1076"/>
          <ac:spMkLst>
            <pc:docMk/>
            <pc:sldMk cId="128750626" sldId="1798"/>
            <ac:spMk id="8" creationId="{4BA1B841-B4F2-93EF-B0D3-4AE91A29A251}"/>
          </ac:spMkLst>
        </pc:spChg>
      </pc:sldChg>
      <pc:sldChg chg="add del">
        <pc:chgData name="Thomas Saleh" userId="32dacf9d-04d9-4a75-a6b5-7e3568f7a7cc" providerId="ADAL" clId="{A246AE11-3F56-45D4-8B20-BE18203FB1E2}" dt="2024-10-24T21:01:55.375" v="593" actId="47"/>
        <pc:sldMkLst>
          <pc:docMk/>
          <pc:sldMk cId="1276947026" sldId="1798"/>
        </pc:sldMkLst>
      </pc:sldChg>
      <pc:sldChg chg="add del">
        <pc:chgData name="Thomas Saleh" userId="32dacf9d-04d9-4a75-a6b5-7e3568f7a7cc" providerId="ADAL" clId="{A246AE11-3F56-45D4-8B20-BE18203FB1E2}" dt="2024-10-24T21:01:56.759" v="594" actId="47"/>
        <pc:sldMkLst>
          <pc:docMk/>
          <pc:sldMk cId="176689174" sldId="1799"/>
        </pc:sldMkLst>
      </pc:sldChg>
      <pc:sldChg chg="addSp modSp add mod modTransition">
        <pc:chgData name="Thomas Saleh" userId="32dacf9d-04d9-4a75-a6b5-7e3568f7a7cc" providerId="ADAL" clId="{A246AE11-3F56-45D4-8B20-BE18203FB1E2}" dt="2024-10-25T14:36:37.470" v="1326"/>
        <pc:sldMkLst>
          <pc:docMk/>
          <pc:sldMk cId="482578608" sldId="1799"/>
        </pc:sldMkLst>
        <pc:spChg chg="mod">
          <ac:chgData name="Thomas Saleh" userId="32dacf9d-04d9-4a75-a6b5-7e3568f7a7cc" providerId="ADAL" clId="{A246AE11-3F56-45D4-8B20-BE18203FB1E2}" dt="2024-10-24T21:03:29.247" v="605" actId="207"/>
          <ac:spMkLst>
            <pc:docMk/>
            <pc:sldMk cId="482578608" sldId="1799"/>
            <ac:spMk id="3" creationId="{2D2FD549-8C7C-8968-552D-4286E0B19246}"/>
          </ac:spMkLst>
        </pc:spChg>
        <pc:spChg chg="mod">
          <ac:chgData name="Thomas Saleh" userId="32dacf9d-04d9-4a75-a6b5-7e3568f7a7cc" providerId="ADAL" clId="{A246AE11-3F56-45D4-8B20-BE18203FB1E2}" dt="2024-10-24T21:03:18.540" v="603" actId="1076"/>
          <ac:spMkLst>
            <pc:docMk/>
            <pc:sldMk cId="482578608" sldId="1799"/>
            <ac:spMk id="8" creationId="{4BA1B841-B4F2-93EF-B0D3-4AE91A29A251}"/>
          </ac:spMkLst>
        </pc:spChg>
        <pc:spChg chg="add mod">
          <ac:chgData name="Thomas Saleh" userId="32dacf9d-04d9-4a75-a6b5-7e3568f7a7cc" providerId="ADAL" clId="{A246AE11-3F56-45D4-8B20-BE18203FB1E2}" dt="2024-10-24T21:05:02.471" v="616" actId="208"/>
          <ac:spMkLst>
            <pc:docMk/>
            <pc:sldMk cId="482578608" sldId="1799"/>
            <ac:spMk id="9" creationId="{34864636-6771-8C19-1875-68DD4BB7684A}"/>
          </ac:spMkLst>
        </pc:spChg>
      </pc:sldChg>
      <pc:sldChg chg="add del">
        <pc:chgData name="Thomas Saleh" userId="32dacf9d-04d9-4a75-a6b5-7e3568f7a7cc" providerId="ADAL" clId="{A246AE11-3F56-45D4-8B20-BE18203FB1E2}" dt="2024-10-24T21:03:01.580" v="601"/>
        <pc:sldMkLst>
          <pc:docMk/>
          <pc:sldMk cId="3157567004" sldId="1799"/>
        </pc:sldMkLst>
      </pc:sldChg>
      <pc:sldChg chg="modSp add mod modTransition">
        <pc:chgData name="Thomas Saleh" userId="32dacf9d-04d9-4a75-a6b5-7e3568f7a7cc" providerId="ADAL" clId="{A246AE11-3F56-45D4-8B20-BE18203FB1E2}" dt="2024-10-25T14:36:37.470" v="1326"/>
        <pc:sldMkLst>
          <pc:docMk/>
          <pc:sldMk cId="852947171" sldId="1800"/>
        </pc:sldMkLst>
        <pc:spChg chg="mod">
          <ac:chgData name="Thomas Saleh" userId="32dacf9d-04d9-4a75-a6b5-7e3568f7a7cc" providerId="ADAL" clId="{A246AE11-3F56-45D4-8B20-BE18203FB1E2}" dt="2024-10-24T21:03:50.961" v="609" actId="207"/>
          <ac:spMkLst>
            <pc:docMk/>
            <pc:sldMk cId="852947171" sldId="1800"/>
            <ac:spMk id="3" creationId="{2D2FD549-8C7C-8968-552D-4286E0B19246}"/>
          </ac:spMkLst>
        </pc:spChg>
        <pc:spChg chg="mod">
          <ac:chgData name="Thomas Saleh" userId="32dacf9d-04d9-4a75-a6b5-7e3568f7a7cc" providerId="ADAL" clId="{A246AE11-3F56-45D4-8B20-BE18203FB1E2}" dt="2024-10-24T21:03:41.191" v="607" actId="1076"/>
          <ac:spMkLst>
            <pc:docMk/>
            <pc:sldMk cId="852947171" sldId="1800"/>
            <ac:spMk id="8" creationId="{4BA1B841-B4F2-93EF-B0D3-4AE91A29A251}"/>
          </ac:spMkLst>
        </pc:spChg>
      </pc:sldChg>
      <pc:sldChg chg="delSp modSp new mod ord modTransition">
        <pc:chgData name="Thomas Saleh" userId="32dacf9d-04d9-4a75-a6b5-7e3568f7a7cc" providerId="ADAL" clId="{A246AE11-3F56-45D4-8B20-BE18203FB1E2}" dt="2024-10-25T14:36:37.470" v="1326"/>
        <pc:sldMkLst>
          <pc:docMk/>
          <pc:sldMk cId="94576603" sldId="1801"/>
        </pc:sldMkLst>
        <pc:spChg chg="mod">
          <ac:chgData name="Thomas Saleh" userId="32dacf9d-04d9-4a75-a6b5-7e3568f7a7cc" providerId="ADAL" clId="{A246AE11-3F56-45D4-8B20-BE18203FB1E2}" dt="2024-10-25T14:04:12.613" v="1187" actId="20577"/>
          <ac:spMkLst>
            <pc:docMk/>
            <pc:sldMk cId="94576603" sldId="1801"/>
            <ac:spMk id="2" creationId="{34CCC0F6-697F-9458-55E9-D4F1E9391D9F}"/>
          </ac:spMkLst>
        </pc:spChg>
        <pc:spChg chg="mod">
          <ac:chgData name="Thomas Saleh" userId="32dacf9d-04d9-4a75-a6b5-7e3568f7a7cc" providerId="ADAL" clId="{A246AE11-3F56-45D4-8B20-BE18203FB1E2}" dt="2024-10-25T14:06:15.825" v="1325" actId="20577"/>
          <ac:spMkLst>
            <pc:docMk/>
            <pc:sldMk cId="94576603" sldId="1801"/>
            <ac:spMk id="3" creationId="{65C99CB5-817A-BA77-63BC-8F993FAC43E2}"/>
          </ac:spMkLst>
        </pc:spChg>
        <pc:spChg chg="del">
          <ac:chgData name="Thomas Saleh" userId="32dacf9d-04d9-4a75-a6b5-7e3568f7a7cc" providerId="ADAL" clId="{A246AE11-3F56-45D4-8B20-BE18203FB1E2}" dt="2024-10-25T14:04:16.707" v="1188" actId="478"/>
          <ac:spMkLst>
            <pc:docMk/>
            <pc:sldMk cId="94576603" sldId="1801"/>
            <ac:spMk id="4" creationId="{EF8DBA57-9E10-B69D-43DF-F26049736160}"/>
          </ac:spMkLst>
        </pc:spChg>
      </pc:sldChg>
      <pc:sldChg chg="new del">
        <pc:chgData name="Thomas Saleh" userId="32dacf9d-04d9-4a75-a6b5-7e3568f7a7cc" providerId="ADAL" clId="{A246AE11-3F56-45D4-8B20-BE18203FB1E2}" dt="2024-10-24T21:43:45.942" v="896" actId="680"/>
        <pc:sldMkLst>
          <pc:docMk/>
          <pc:sldMk cId="1825461778" sldId="1801"/>
        </pc:sldMkLst>
      </pc:sldChg>
      <pc:sldChg chg="add del">
        <pc:chgData name="Thomas Saleh" userId="32dacf9d-04d9-4a75-a6b5-7e3568f7a7cc" providerId="ADAL" clId="{A246AE11-3F56-45D4-8B20-BE18203FB1E2}" dt="2024-10-24T21:42:24.262" v="894" actId="47"/>
        <pc:sldMkLst>
          <pc:docMk/>
          <pc:sldMk cId="3441199814" sldId="1801"/>
        </pc:sldMkLst>
      </pc:sldChg>
      <pc:sldChg chg="delSp add mod modTransition delAnim modAnim">
        <pc:chgData name="Thomas Saleh" userId="32dacf9d-04d9-4a75-a6b5-7e3568f7a7cc" providerId="ADAL" clId="{A246AE11-3F56-45D4-8B20-BE18203FB1E2}" dt="2024-10-25T14:36:37.470" v="1326"/>
        <pc:sldMkLst>
          <pc:docMk/>
          <pc:sldMk cId="1779801187" sldId="1802"/>
        </pc:sldMkLst>
        <pc:spChg chg="del">
          <ac:chgData name="Thomas Saleh" userId="32dacf9d-04d9-4a75-a6b5-7e3568f7a7cc" providerId="ADAL" clId="{A246AE11-3F56-45D4-8B20-BE18203FB1E2}" dt="2024-10-25T13:42:44.710" v="1078" actId="478"/>
          <ac:spMkLst>
            <pc:docMk/>
            <pc:sldMk cId="1779801187" sldId="1802"/>
            <ac:spMk id="2" creationId="{00000000-0000-0000-0000-000000000000}"/>
          </ac:spMkLst>
        </pc:spChg>
        <pc:spChg chg="del">
          <ac:chgData name="Thomas Saleh" userId="32dacf9d-04d9-4a75-a6b5-7e3568f7a7cc" providerId="ADAL" clId="{A246AE11-3F56-45D4-8B20-BE18203FB1E2}" dt="2024-10-25T13:43:17.887" v="1080" actId="478"/>
          <ac:spMkLst>
            <pc:docMk/>
            <pc:sldMk cId="1779801187" sldId="1802"/>
            <ac:spMk id="13317" creationId="{00000000-0000-0000-0000-000000000000}"/>
          </ac:spMkLst>
        </pc:spChg>
      </pc:sldChg>
      <pc:sldChg chg="modSp new mod">
        <pc:chgData name="Thomas Saleh" userId="32dacf9d-04d9-4a75-a6b5-7e3568f7a7cc" providerId="ADAL" clId="{A246AE11-3F56-45D4-8B20-BE18203FB1E2}" dt="2024-10-25T14:55:53.393" v="2129" actId="20577"/>
        <pc:sldMkLst>
          <pc:docMk/>
          <pc:sldMk cId="2822880172" sldId="1803"/>
        </pc:sldMkLst>
        <pc:spChg chg="mod">
          <ac:chgData name="Thomas Saleh" userId="32dacf9d-04d9-4a75-a6b5-7e3568f7a7cc" providerId="ADAL" clId="{A246AE11-3F56-45D4-8B20-BE18203FB1E2}" dt="2024-10-25T14:41:13.439" v="1371" actId="20577"/>
          <ac:spMkLst>
            <pc:docMk/>
            <pc:sldMk cId="2822880172" sldId="1803"/>
            <ac:spMk id="2" creationId="{493C6C5D-0A85-5EE5-D5AA-DBC8B47E7CEB}"/>
          </ac:spMkLst>
        </pc:spChg>
        <pc:spChg chg="mod">
          <ac:chgData name="Thomas Saleh" userId="32dacf9d-04d9-4a75-a6b5-7e3568f7a7cc" providerId="ADAL" clId="{A246AE11-3F56-45D4-8B20-BE18203FB1E2}" dt="2024-10-25T14:55:53.393" v="2129" actId="20577"/>
          <ac:spMkLst>
            <pc:docMk/>
            <pc:sldMk cId="2822880172" sldId="1803"/>
            <ac:spMk id="3" creationId="{3A64F31C-C564-E890-3161-76E9117C59D8}"/>
          </ac:spMkLst>
        </pc:spChg>
        <pc:spChg chg="mod">
          <ac:chgData name="Thomas Saleh" userId="32dacf9d-04d9-4a75-a6b5-7e3568f7a7cc" providerId="ADAL" clId="{A246AE11-3F56-45D4-8B20-BE18203FB1E2}" dt="2024-10-25T14:42:20.958" v="1409" actId="207"/>
          <ac:spMkLst>
            <pc:docMk/>
            <pc:sldMk cId="2822880172" sldId="1803"/>
            <ac:spMk id="4" creationId="{6B7561BA-5A85-6B0F-1D61-5AA14F274975}"/>
          </ac:spMkLst>
        </pc:spChg>
      </pc:sldChg>
      <pc:sldChg chg="addSp delSp modSp new mod">
        <pc:chgData name="Thomas Saleh" userId="32dacf9d-04d9-4a75-a6b5-7e3568f7a7cc" providerId="ADAL" clId="{A246AE11-3F56-45D4-8B20-BE18203FB1E2}" dt="2024-10-25T14:54:01.803" v="1941" actId="478"/>
        <pc:sldMkLst>
          <pc:docMk/>
          <pc:sldMk cId="3095411415" sldId="1804"/>
        </pc:sldMkLst>
        <pc:spChg chg="mod">
          <ac:chgData name="Thomas Saleh" userId="32dacf9d-04d9-4a75-a6b5-7e3568f7a7cc" providerId="ADAL" clId="{A246AE11-3F56-45D4-8B20-BE18203FB1E2}" dt="2024-10-25T14:45:51.394" v="1743" actId="20577"/>
          <ac:spMkLst>
            <pc:docMk/>
            <pc:sldMk cId="3095411415" sldId="1804"/>
            <ac:spMk id="2" creationId="{D1DAD600-205A-CCCE-1303-876150C1549A}"/>
          </ac:spMkLst>
        </pc:spChg>
        <pc:spChg chg="mod">
          <ac:chgData name="Thomas Saleh" userId="32dacf9d-04d9-4a75-a6b5-7e3568f7a7cc" providerId="ADAL" clId="{A246AE11-3F56-45D4-8B20-BE18203FB1E2}" dt="2024-10-25T14:47:31.898" v="1871" actId="14100"/>
          <ac:spMkLst>
            <pc:docMk/>
            <pc:sldMk cId="3095411415" sldId="1804"/>
            <ac:spMk id="3" creationId="{2B0666CA-F791-1D59-BC21-62DB1B506666}"/>
          </ac:spMkLst>
        </pc:spChg>
        <pc:spChg chg="del">
          <ac:chgData name="Thomas Saleh" userId="32dacf9d-04d9-4a75-a6b5-7e3568f7a7cc" providerId="ADAL" clId="{A246AE11-3F56-45D4-8B20-BE18203FB1E2}" dt="2024-10-25T14:46:03.518" v="1746" actId="478"/>
          <ac:spMkLst>
            <pc:docMk/>
            <pc:sldMk cId="3095411415" sldId="1804"/>
            <ac:spMk id="4" creationId="{50B6E5B8-E7AB-0BD6-318F-EC4B32F1923F}"/>
          </ac:spMkLst>
        </pc:spChg>
        <pc:spChg chg="add mod">
          <ac:chgData name="Thomas Saleh" userId="32dacf9d-04d9-4a75-a6b5-7e3568f7a7cc" providerId="ADAL" clId="{A246AE11-3F56-45D4-8B20-BE18203FB1E2}" dt="2024-10-25T14:48:03.575" v="1927" actId="20577"/>
          <ac:spMkLst>
            <pc:docMk/>
            <pc:sldMk cId="3095411415" sldId="1804"/>
            <ac:spMk id="5" creationId="{DEB52095-1968-CF6A-6F15-28768CE5AB5C}"/>
          </ac:spMkLst>
        </pc:spChg>
        <pc:spChg chg="add del mod topLvl">
          <ac:chgData name="Thomas Saleh" userId="32dacf9d-04d9-4a75-a6b5-7e3568f7a7cc" providerId="ADAL" clId="{A246AE11-3F56-45D4-8B20-BE18203FB1E2}" dt="2024-10-25T14:54:01.803" v="1941" actId="478"/>
          <ac:spMkLst>
            <pc:docMk/>
            <pc:sldMk cId="3095411415" sldId="1804"/>
            <ac:spMk id="10" creationId="{428CA13F-952E-BB16-F533-9F017E4237DE}"/>
          </ac:spMkLst>
        </pc:spChg>
        <pc:grpChg chg="add del mod">
          <ac:chgData name="Thomas Saleh" userId="32dacf9d-04d9-4a75-a6b5-7e3568f7a7cc" providerId="ADAL" clId="{A246AE11-3F56-45D4-8B20-BE18203FB1E2}" dt="2024-10-25T14:54:01.803" v="1941" actId="478"/>
          <ac:grpSpMkLst>
            <pc:docMk/>
            <pc:sldMk cId="3095411415" sldId="1804"/>
            <ac:grpSpMk id="8" creationId="{96BE2B00-E3C2-0B99-DD7A-02F5223A3D22}"/>
          </ac:grpSpMkLst>
        </pc:grpChg>
        <pc:picChg chg="add mod">
          <ac:chgData name="Thomas Saleh" userId="32dacf9d-04d9-4a75-a6b5-7e3568f7a7cc" providerId="ADAL" clId="{A246AE11-3F56-45D4-8B20-BE18203FB1E2}" dt="2024-10-25T14:53:19.390" v="1936" actId="1076"/>
          <ac:picMkLst>
            <pc:docMk/>
            <pc:sldMk cId="3095411415" sldId="1804"/>
            <ac:picMk id="7" creationId="{DD7070BF-B3B9-812C-A86F-AB9DBEC459C1}"/>
          </ac:picMkLst>
        </pc:picChg>
        <pc:picChg chg="mod topLvl">
          <ac:chgData name="Thomas Saleh" userId="32dacf9d-04d9-4a75-a6b5-7e3568f7a7cc" providerId="ADAL" clId="{A246AE11-3F56-45D4-8B20-BE18203FB1E2}" dt="2024-10-25T14:54:01.803" v="1941" actId="478"/>
          <ac:picMkLst>
            <pc:docMk/>
            <pc:sldMk cId="3095411415" sldId="1804"/>
            <ac:picMk id="9" creationId="{6BB561B1-18F2-D77C-55FE-794E9D207603}"/>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file:///C:\IISD_Higgins\Manuscripts\Ongoing\ELA_Climate_Change\Raw_Data_Info\ELA_L239_Ice_ON_OFF_RAW.xls"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IISD_Higgins\Manuscripts\Ongoing\ELA_Climate_Change\Raw_Data_Info\ELA_L239_Surf_temp_JAS.xls"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327180128973945"/>
          <c:y val="5.6157190877456097E-2"/>
          <c:w val="0.74324033999061379"/>
          <c:h val="0.79944270124129224"/>
        </c:manualLayout>
      </c:layout>
      <c:scatterChart>
        <c:scatterStyle val="lineMarker"/>
        <c:varyColors val="0"/>
        <c:ser>
          <c:idx val="0"/>
          <c:order val="0"/>
          <c:spPr>
            <a:ln>
              <a:solidFill>
                <a:srgbClr val="000000"/>
              </a:solidFill>
            </a:ln>
          </c:spPr>
          <c:marker>
            <c:symbol val="none"/>
          </c:marker>
          <c:trendline>
            <c:spPr>
              <a:ln>
                <a:solidFill>
                  <a:srgbClr val="000000"/>
                </a:solidFill>
              </a:ln>
            </c:spPr>
            <c:trendlineType val="linear"/>
            <c:dispRSqr val="0"/>
            <c:dispEq val="0"/>
          </c:trendline>
          <c:xVal>
            <c:numRef>
              <c:f>'View_Results_PhyLim (2)'!$M$6:$M$50</c:f>
              <c:numCache>
                <c:formatCode>0</c:formatCode>
                <c:ptCount val="45"/>
                <c:pt idx="0">
                  <c:v>1969</c:v>
                </c:pt>
                <c:pt idx="1">
                  <c:v>1970</c:v>
                </c:pt>
                <c:pt idx="2">
                  <c:v>1971</c:v>
                </c:pt>
                <c:pt idx="3">
                  <c:v>1972</c:v>
                </c:pt>
                <c:pt idx="4">
                  <c:v>1973</c:v>
                </c:pt>
                <c:pt idx="5">
                  <c:v>1974</c:v>
                </c:pt>
                <c:pt idx="6">
                  <c:v>1975</c:v>
                </c:pt>
                <c:pt idx="7">
                  <c:v>1976</c:v>
                </c:pt>
                <c:pt idx="8">
                  <c:v>1977</c:v>
                </c:pt>
                <c:pt idx="9">
                  <c:v>1978</c:v>
                </c:pt>
                <c:pt idx="10">
                  <c:v>1979</c:v>
                </c:pt>
                <c:pt idx="11">
                  <c:v>1980</c:v>
                </c:pt>
                <c:pt idx="12">
                  <c:v>1981</c:v>
                </c:pt>
                <c:pt idx="13">
                  <c:v>1982</c:v>
                </c:pt>
                <c:pt idx="14">
                  <c:v>1983</c:v>
                </c:pt>
                <c:pt idx="15">
                  <c:v>1984</c:v>
                </c:pt>
                <c:pt idx="16">
                  <c:v>1985</c:v>
                </c:pt>
                <c:pt idx="17">
                  <c:v>1986</c:v>
                </c:pt>
                <c:pt idx="18">
                  <c:v>1987</c:v>
                </c:pt>
                <c:pt idx="19">
                  <c:v>1988</c:v>
                </c:pt>
                <c:pt idx="20">
                  <c:v>1989</c:v>
                </c:pt>
                <c:pt idx="21">
                  <c:v>1990</c:v>
                </c:pt>
                <c:pt idx="22">
                  <c:v>1991</c:v>
                </c:pt>
                <c:pt idx="23">
                  <c:v>1992</c:v>
                </c:pt>
                <c:pt idx="24">
                  <c:v>1993</c:v>
                </c:pt>
                <c:pt idx="25">
                  <c:v>1994</c:v>
                </c:pt>
                <c:pt idx="26">
                  <c:v>1995</c:v>
                </c:pt>
                <c:pt idx="27">
                  <c:v>1996</c:v>
                </c:pt>
                <c:pt idx="28">
                  <c:v>1997</c:v>
                </c:pt>
                <c:pt idx="29">
                  <c:v>1998</c:v>
                </c:pt>
                <c:pt idx="30">
                  <c:v>1999</c:v>
                </c:pt>
                <c:pt idx="31">
                  <c:v>2000</c:v>
                </c:pt>
                <c:pt idx="32">
                  <c:v>2001</c:v>
                </c:pt>
                <c:pt idx="33">
                  <c:v>2002</c:v>
                </c:pt>
                <c:pt idx="34">
                  <c:v>2003</c:v>
                </c:pt>
                <c:pt idx="35">
                  <c:v>2004</c:v>
                </c:pt>
                <c:pt idx="36">
                  <c:v>2005</c:v>
                </c:pt>
                <c:pt idx="37">
                  <c:v>2006</c:v>
                </c:pt>
                <c:pt idx="38">
                  <c:v>2007</c:v>
                </c:pt>
                <c:pt idx="39">
                  <c:v>2008</c:v>
                </c:pt>
                <c:pt idx="40">
                  <c:v>2009</c:v>
                </c:pt>
                <c:pt idx="41">
                  <c:v>2010</c:v>
                </c:pt>
                <c:pt idx="42">
                  <c:v>2011</c:v>
                </c:pt>
                <c:pt idx="43">
                  <c:v>2012</c:v>
                </c:pt>
                <c:pt idx="44">
                  <c:v>2013</c:v>
                </c:pt>
              </c:numCache>
            </c:numRef>
          </c:xVal>
          <c:yVal>
            <c:numRef>
              <c:f>'View_Results_PhyLim (2)'!$S$6:$S$50</c:f>
              <c:numCache>
                <c:formatCode>General</c:formatCode>
                <c:ptCount val="45"/>
                <c:pt idx="0">
                  <c:v>162</c:v>
                </c:pt>
                <c:pt idx="1">
                  <c:v>182</c:v>
                </c:pt>
                <c:pt idx="2">
                  <c:v>172</c:v>
                </c:pt>
                <c:pt idx="3">
                  <c:v>172</c:v>
                </c:pt>
                <c:pt idx="4">
                  <c:v>164</c:v>
                </c:pt>
                <c:pt idx="5">
                  <c:v>175</c:v>
                </c:pt>
                <c:pt idx="6">
                  <c:v>165</c:v>
                </c:pt>
                <c:pt idx="7">
                  <c:v>166</c:v>
                </c:pt>
                <c:pt idx="8">
                  <c:v>156</c:v>
                </c:pt>
                <c:pt idx="9">
                  <c:v>168</c:v>
                </c:pt>
                <c:pt idx="10">
                  <c:v>183</c:v>
                </c:pt>
                <c:pt idx="11">
                  <c:v>156</c:v>
                </c:pt>
                <c:pt idx="12">
                  <c:v>151</c:v>
                </c:pt>
                <c:pt idx="13">
                  <c:v>162</c:v>
                </c:pt>
                <c:pt idx="14">
                  <c:v>155</c:v>
                </c:pt>
                <c:pt idx="15">
                  <c:v>160</c:v>
                </c:pt>
                <c:pt idx="16">
                  <c:v>154</c:v>
                </c:pt>
                <c:pt idx="17">
                  <c:v>161</c:v>
                </c:pt>
                <c:pt idx="18">
                  <c:v>147</c:v>
                </c:pt>
                <c:pt idx="19">
                  <c:v>158</c:v>
                </c:pt>
                <c:pt idx="20">
                  <c:v>175</c:v>
                </c:pt>
                <c:pt idx="21">
                  <c:v>158</c:v>
                </c:pt>
                <c:pt idx="22">
                  <c:v>175</c:v>
                </c:pt>
                <c:pt idx="23">
                  <c:v>175</c:v>
                </c:pt>
                <c:pt idx="24">
                  <c:v>170</c:v>
                </c:pt>
                <c:pt idx="25">
                  <c:v>151</c:v>
                </c:pt>
                <c:pt idx="26">
                  <c:v>173</c:v>
                </c:pt>
                <c:pt idx="27">
                  <c:v>184</c:v>
                </c:pt>
                <c:pt idx="28">
                  <c:v>171</c:v>
                </c:pt>
                <c:pt idx="29">
                  <c:v>145</c:v>
                </c:pt>
                <c:pt idx="30">
                  <c:v>157</c:v>
                </c:pt>
                <c:pt idx="31">
                  <c:v>141</c:v>
                </c:pt>
                <c:pt idx="32">
                  <c:v>152</c:v>
                </c:pt>
                <c:pt idx="33">
                  <c:v>180</c:v>
                </c:pt>
                <c:pt idx="34">
                  <c:v>153</c:v>
                </c:pt>
                <c:pt idx="35">
                  <c:v>156</c:v>
                </c:pt>
                <c:pt idx="36">
                  <c:v>143</c:v>
                </c:pt>
                <c:pt idx="37">
                  <c:v>150</c:v>
                </c:pt>
                <c:pt idx="38">
                  <c:v>157</c:v>
                </c:pt>
                <c:pt idx="39">
                  <c:v>167</c:v>
                </c:pt>
                <c:pt idx="40">
                  <c:v>150</c:v>
                </c:pt>
                <c:pt idx="41">
                  <c:v>137</c:v>
                </c:pt>
                <c:pt idx="42">
                  <c:v>154</c:v>
                </c:pt>
                <c:pt idx="43">
                  <c:v>133</c:v>
                </c:pt>
                <c:pt idx="44">
                  <c:v>170</c:v>
                </c:pt>
              </c:numCache>
            </c:numRef>
          </c:yVal>
          <c:smooth val="0"/>
          <c:extLst>
            <c:ext xmlns:c16="http://schemas.microsoft.com/office/drawing/2014/chart" uri="{C3380CC4-5D6E-409C-BE32-E72D297353CC}">
              <c16:uniqueId val="{00000001-C85E-4DA1-8999-101BF2B2CCA7}"/>
            </c:ext>
          </c:extLst>
        </c:ser>
        <c:ser>
          <c:idx val="1"/>
          <c:order val="1"/>
          <c:tx>
            <c:v>RCP 2.6</c:v>
          </c:tx>
          <c:spPr>
            <a:ln>
              <a:noFill/>
            </a:ln>
          </c:spPr>
          <c:marker>
            <c:symbol val="circle"/>
            <c:size val="5"/>
            <c:spPr>
              <a:solidFill>
                <a:srgbClr val="000000"/>
              </a:solidFill>
              <a:ln w="28575">
                <a:solidFill>
                  <a:srgbClr val="000000"/>
                </a:solidFill>
              </a:ln>
            </c:spPr>
          </c:marker>
          <c:xVal>
            <c:numRef>
              <c:f>'View_Results_PhyLim (2)'!$AI$6:$AI$7</c:f>
              <c:numCache>
                <c:formatCode>0</c:formatCode>
                <c:ptCount val="2"/>
                <c:pt idx="0">
                  <c:v>2050</c:v>
                </c:pt>
                <c:pt idx="1">
                  <c:v>2070</c:v>
                </c:pt>
              </c:numCache>
            </c:numRef>
          </c:xVal>
          <c:yVal>
            <c:numRef>
              <c:f>'View_Results_PhyLim (2)'!$AL$6:$AL$7</c:f>
              <c:numCache>
                <c:formatCode>0</c:formatCode>
                <c:ptCount val="2"/>
                <c:pt idx="0">
                  <c:v>148</c:v>
                </c:pt>
                <c:pt idx="1">
                  <c:v>150</c:v>
                </c:pt>
              </c:numCache>
            </c:numRef>
          </c:yVal>
          <c:smooth val="0"/>
          <c:extLst>
            <c:ext xmlns:c16="http://schemas.microsoft.com/office/drawing/2014/chart" uri="{C3380CC4-5D6E-409C-BE32-E72D297353CC}">
              <c16:uniqueId val="{00000002-C85E-4DA1-8999-101BF2B2CCA7}"/>
            </c:ext>
          </c:extLst>
        </c:ser>
        <c:ser>
          <c:idx val="2"/>
          <c:order val="2"/>
          <c:tx>
            <c:v>RCP 8.5</c:v>
          </c:tx>
          <c:spPr>
            <a:ln>
              <a:noFill/>
            </a:ln>
          </c:spPr>
          <c:marker>
            <c:symbol val="square"/>
            <c:size val="7"/>
            <c:spPr>
              <a:solidFill>
                <a:srgbClr val="000000"/>
              </a:solidFill>
              <a:ln>
                <a:solidFill>
                  <a:srgbClr val="000000"/>
                </a:solidFill>
              </a:ln>
            </c:spPr>
          </c:marker>
          <c:xVal>
            <c:numRef>
              <c:f>'View_Results_PhyLim (2)'!$AI$6:$AI$7</c:f>
              <c:numCache>
                <c:formatCode>0</c:formatCode>
                <c:ptCount val="2"/>
                <c:pt idx="0">
                  <c:v>2050</c:v>
                </c:pt>
                <c:pt idx="1">
                  <c:v>2070</c:v>
                </c:pt>
              </c:numCache>
            </c:numRef>
          </c:xVal>
          <c:yVal>
            <c:numRef>
              <c:f>'View_Results_PhyLim (2)'!$AM$6:$AM$7</c:f>
              <c:numCache>
                <c:formatCode>0</c:formatCode>
                <c:ptCount val="2"/>
                <c:pt idx="0">
                  <c:v>139</c:v>
                </c:pt>
                <c:pt idx="1">
                  <c:v>129</c:v>
                </c:pt>
              </c:numCache>
            </c:numRef>
          </c:yVal>
          <c:smooth val="0"/>
          <c:extLst>
            <c:ext xmlns:c16="http://schemas.microsoft.com/office/drawing/2014/chart" uri="{C3380CC4-5D6E-409C-BE32-E72D297353CC}">
              <c16:uniqueId val="{00000003-C85E-4DA1-8999-101BF2B2CCA7}"/>
            </c:ext>
          </c:extLst>
        </c:ser>
        <c:dLbls>
          <c:showLegendKey val="0"/>
          <c:showVal val="0"/>
          <c:showCatName val="0"/>
          <c:showSerName val="0"/>
          <c:showPercent val="0"/>
          <c:showBubbleSize val="0"/>
        </c:dLbls>
        <c:axId val="282052112"/>
        <c:axId val="282057208"/>
      </c:scatterChart>
      <c:valAx>
        <c:axId val="282052112"/>
        <c:scaling>
          <c:orientation val="minMax"/>
        </c:scaling>
        <c:delete val="0"/>
        <c:axPos val="b"/>
        <c:title>
          <c:tx>
            <c:rich>
              <a:bodyPr/>
              <a:lstStyle/>
              <a:p>
                <a:pPr>
                  <a:defRPr/>
                </a:pPr>
                <a:r>
                  <a:rPr lang="en-US"/>
                  <a:t>Year</a:t>
                </a:r>
              </a:p>
            </c:rich>
          </c:tx>
          <c:overlay val="0"/>
        </c:title>
        <c:numFmt formatCode="0" sourceLinked="1"/>
        <c:majorTickMark val="none"/>
        <c:minorTickMark val="none"/>
        <c:tickLblPos val="nextTo"/>
        <c:spPr>
          <a:ln w="3175">
            <a:solidFill>
              <a:srgbClr val="000000"/>
            </a:solidFill>
            <a:prstDash val="solid"/>
          </a:ln>
        </c:spPr>
        <c:txPr>
          <a:bodyPr rot="0" vert="horz"/>
          <a:lstStyle/>
          <a:p>
            <a:pPr>
              <a:defRPr/>
            </a:pPr>
            <a:endParaRPr lang="en-US"/>
          </a:p>
        </c:txPr>
        <c:crossAx val="282057208"/>
        <c:crosses val="autoZero"/>
        <c:crossBetween val="midCat"/>
      </c:valAx>
      <c:valAx>
        <c:axId val="282057208"/>
        <c:scaling>
          <c:orientation val="minMax"/>
          <c:min val="100"/>
        </c:scaling>
        <c:delete val="0"/>
        <c:axPos val="l"/>
        <c:title>
          <c:tx>
            <c:rich>
              <a:bodyPr/>
              <a:lstStyle/>
              <a:p>
                <a:pPr>
                  <a:defRPr/>
                </a:pPr>
                <a:r>
                  <a:rPr lang="en-US"/>
                  <a:t>Ice Cover Days (#)</a:t>
                </a:r>
              </a:p>
            </c:rich>
          </c:tx>
          <c:layout>
            <c:manualLayout>
              <c:xMode val="edge"/>
              <c:yMode val="edge"/>
              <c:x val="2.0103706548876513E-2"/>
              <c:y val="0.25851005466421961"/>
            </c:manualLayout>
          </c:layout>
          <c:overlay val="0"/>
        </c:title>
        <c:numFmt formatCode="General" sourceLinked="1"/>
        <c:majorTickMark val="none"/>
        <c:minorTickMark val="none"/>
        <c:tickLblPos val="nextTo"/>
        <c:spPr>
          <a:ln w="3175">
            <a:solidFill>
              <a:srgbClr val="000000"/>
            </a:solidFill>
            <a:prstDash val="solid"/>
          </a:ln>
        </c:spPr>
        <c:txPr>
          <a:bodyPr rot="0" vert="horz"/>
          <a:lstStyle/>
          <a:p>
            <a:pPr>
              <a:defRPr/>
            </a:pPr>
            <a:endParaRPr lang="en-US"/>
          </a:p>
        </c:txPr>
        <c:crossAx val="282052112"/>
        <c:crosses val="autoZero"/>
        <c:crossBetween val="midCat"/>
      </c:valAx>
      <c:spPr>
        <a:solidFill>
          <a:schemeClr val="bg1"/>
        </a:solidFill>
        <a:ln w="12700">
          <a:noFill/>
          <a:prstDash val="solid"/>
        </a:ln>
      </c:spPr>
    </c:plotArea>
    <c:legend>
      <c:legendPos val="r"/>
      <c:legendEntry>
        <c:idx val="0"/>
        <c:delete val="1"/>
      </c:legendEntry>
      <c:legendEntry>
        <c:idx val="3"/>
        <c:delete val="1"/>
      </c:legendEntry>
      <c:layout>
        <c:manualLayout>
          <c:xMode val="edge"/>
          <c:yMode val="edge"/>
          <c:x val="0.72192661347795106"/>
          <c:y val="0.14023141844111589"/>
          <c:w val="0.21482308088972321"/>
          <c:h val="0.14358310474348601"/>
        </c:manualLayout>
      </c:layout>
      <c:overlay val="0"/>
    </c:legend>
    <c:plotVisOnly val="1"/>
    <c:dispBlanksAs val="gap"/>
    <c:showDLblsOverMax val="0"/>
  </c:chart>
  <c:spPr>
    <a:solidFill>
      <a:srgbClr val="FFFFFF"/>
    </a:solidFill>
    <a:ln w="3175">
      <a:solidFill>
        <a:srgbClr val="000000"/>
      </a:solidFill>
      <a:prstDash val="solid"/>
    </a:ln>
  </c:spPr>
  <c:txPr>
    <a:bodyPr/>
    <a:lstStyle/>
    <a:p>
      <a:pPr>
        <a:defRPr sz="1400" b="0"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798122692290584"/>
          <c:y val="9.9763264886006897E-2"/>
          <c:w val="0.69343275946438909"/>
          <c:h val="0.74940889037806457"/>
        </c:manualLayout>
      </c:layout>
      <c:scatterChart>
        <c:scatterStyle val="lineMarker"/>
        <c:varyColors val="0"/>
        <c:ser>
          <c:idx val="0"/>
          <c:order val="0"/>
          <c:tx>
            <c:v>July</c:v>
          </c:tx>
          <c:spPr>
            <a:ln w="25400" cap="rnd">
              <a:noFill/>
              <a:round/>
            </a:ln>
            <a:effectLst/>
          </c:spPr>
          <c:marker>
            <c:symbol val="circle"/>
            <c:size val="5"/>
            <c:spPr>
              <a:solidFill>
                <a:srgbClr val="29C3EC"/>
              </a:solidFill>
              <a:ln w="9525">
                <a:solidFill>
                  <a:srgbClr val="000000"/>
                </a:solidFill>
              </a:ln>
              <a:effectLst/>
            </c:spPr>
          </c:marker>
          <c:xVal>
            <c:numRef>
              <c:f>'Jul Average'!$I$2:$I$43</c:f>
              <c:numCache>
                <c:formatCode>0.00</c:formatCode>
                <c:ptCount val="42"/>
                <c:pt idx="0">
                  <c:v>20.277419354838706</c:v>
                </c:pt>
                <c:pt idx="1">
                  <c:v>16.533870967741933</c:v>
                </c:pt>
                <c:pt idx="2">
                  <c:v>17.159677419354839</c:v>
                </c:pt>
                <c:pt idx="3">
                  <c:v>18.06451612903226</c:v>
                </c:pt>
                <c:pt idx="4">
                  <c:v>21.109677419354842</c:v>
                </c:pt>
                <c:pt idx="5">
                  <c:v>21.454838709677421</c:v>
                </c:pt>
                <c:pt idx="6">
                  <c:v>19.854838709677416</c:v>
                </c:pt>
                <c:pt idx="7">
                  <c:v>18.727419354838712</c:v>
                </c:pt>
                <c:pt idx="8">
                  <c:v>18</c:v>
                </c:pt>
                <c:pt idx="9">
                  <c:v>20.29032258064516</c:v>
                </c:pt>
                <c:pt idx="10">
                  <c:v>20.048387096774192</c:v>
                </c:pt>
                <c:pt idx="11">
                  <c:v>20.951612903225808</c:v>
                </c:pt>
                <c:pt idx="12">
                  <c:v>19.60483870967742</c:v>
                </c:pt>
                <c:pt idx="13">
                  <c:v>21.556451612903224</c:v>
                </c:pt>
                <c:pt idx="14">
                  <c:v>19.733870967741936</c:v>
                </c:pt>
                <c:pt idx="15">
                  <c:v>18.346774193548388</c:v>
                </c:pt>
                <c:pt idx="16">
                  <c:v>19.217741935483872</c:v>
                </c:pt>
                <c:pt idx="17">
                  <c:v>19.524193548387096</c:v>
                </c:pt>
                <c:pt idx="18">
                  <c:v>20.717741935483872</c:v>
                </c:pt>
                <c:pt idx="19">
                  <c:v>21.241935483870968</c:v>
                </c:pt>
                <c:pt idx="20">
                  <c:v>18.75</c:v>
                </c:pt>
                <c:pt idx="21">
                  <c:v>18.822580645161292</c:v>
                </c:pt>
                <c:pt idx="22">
                  <c:v>15.153225806451612</c:v>
                </c:pt>
                <c:pt idx="23">
                  <c:v>17.427419354838708</c:v>
                </c:pt>
                <c:pt idx="24">
                  <c:v>17.693548387096776</c:v>
                </c:pt>
                <c:pt idx="25">
                  <c:v>18.669354838709676</c:v>
                </c:pt>
                <c:pt idx="26">
                  <c:v>18.161290322580644</c:v>
                </c:pt>
                <c:pt idx="27">
                  <c:v>18.93548387096774</c:v>
                </c:pt>
                <c:pt idx="28">
                  <c:v>19.45967741935484</c:v>
                </c:pt>
                <c:pt idx="29">
                  <c:v>19.89516129032258</c:v>
                </c:pt>
                <c:pt idx="30">
                  <c:v>19.06451612903226</c:v>
                </c:pt>
                <c:pt idx="31">
                  <c:v>19.637096774193548</c:v>
                </c:pt>
                <c:pt idx="32">
                  <c:v>21.427419354838708</c:v>
                </c:pt>
                <c:pt idx="33">
                  <c:v>19.370967741935484</c:v>
                </c:pt>
                <c:pt idx="34">
                  <c:v>18.161290322580644</c:v>
                </c:pt>
                <c:pt idx="35">
                  <c:v>19.758064516129032</c:v>
                </c:pt>
                <c:pt idx="36">
                  <c:v>21.95</c:v>
                </c:pt>
                <c:pt idx="37">
                  <c:v>20.346774193548388</c:v>
                </c:pt>
                <c:pt idx="38">
                  <c:v>17.927419354838708</c:v>
                </c:pt>
                <c:pt idx="39">
                  <c:v>16.04032258064516</c:v>
                </c:pt>
                <c:pt idx="40">
                  <c:v>19.822580645161292</c:v>
                </c:pt>
                <c:pt idx="41">
                  <c:v>20.60483870967742</c:v>
                </c:pt>
              </c:numCache>
            </c:numRef>
          </c:xVal>
          <c:yVal>
            <c:numRef>
              <c:f>'Jul Average'!$B$2:$B$43</c:f>
              <c:numCache>
                <c:formatCode>0.00</c:formatCode>
                <c:ptCount val="42"/>
                <c:pt idx="0">
                  <c:v>22.685714285714283</c:v>
                </c:pt>
                <c:pt idx="1">
                  <c:v>20.16</c:v>
                </c:pt>
                <c:pt idx="2">
                  <c:v>20.700000000000003</c:v>
                </c:pt>
                <c:pt idx="3">
                  <c:v>19.850000000000001</c:v>
                </c:pt>
                <c:pt idx="4">
                  <c:v>24.324999999999999</c:v>
                </c:pt>
                <c:pt idx="5">
                  <c:v>23.3</c:v>
                </c:pt>
                <c:pt idx="6">
                  <c:v>22.822222222222223</c:v>
                </c:pt>
                <c:pt idx="7">
                  <c:v>22.564516129032253</c:v>
                </c:pt>
                <c:pt idx="8">
                  <c:v>21.842857142857138</c:v>
                </c:pt>
                <c:pt idx="9">
                  <c:v>22.723809523809525</c:v>
                </c:pt>
                <c:pt idx="10">
                  <c:v>21.416666666666668</c:v>
                </c:pt>
                <c:pt idx="11">
                  <c:v>22.574193548387097</c:v>
                </c:pt>
                <c:pt idx="12">
                  <c:v>20.712903225806453</c:v>
                </c:pt>
                <c:pt idx="13">
                  <c:v>22.166666666666668</c:v>
                </c:pt>
                <c:pt idx="14">
                  <c:v>22.068965517241374</c:v>
                </c:pt>
                <c:pt idx="15">
                  <c:v>20.129032258064512</c:v>
                </c:pt>
                <c:pt idx="16">
                  <c:v>21.155555555555555</c:v>
                </c:pt>
                <c:pt idx="17">
                  <c:v>21.494444444444447</c:v>
                </c:pt>
                <c:pt idx="18">
                  <c:v>22.510526315789473</c:v>
                </c:pt>
                <c:pt idx="19">
                  <c:v>23.96290322580645</c:v>
                </c:pt>
                <c:pt idx="20">
                  <c:v>22.107096774193543</c:v>
                </c:pt>
                <c:pt idx="21">
                  <c:v>21.7258064516129</c:v>
                </c:pt>
                <c:pt idx="22">
                  <c:v>18.361290322580647</c:v>
                </c:pt>
                <c:pt idx="23">
                  <c:v>19.784193548387094</c:v>
                </c:pt>
                <c:pt idx="24">
                  <c:v>20.79129032258064</c:v>
                </c:pt>
                <c:pt idx="25">
                  <c:v>21.445483870967745</c:v>
                </c:pt>
                <c:pt idx="26">
                  <c:v>21.634999999999998</c:v>
                </c:pt>
                <c:pt idx="27">
                  <c:v>22.42</c:v>
                </c:pt>
                <c:pt idx="28">
                  <c:v>22.681129032257758</c:v>
                </c:pt>
                <c:pt idx="29">
                  <c:v>22.551895161290343</c:v>
                </c:pt>
                <c:pt idx="30">
                  <c:v>21.960091047040965</c:v>
                </c:pt>
                <c:pt idx="31">
                  <c:v>22.607008086253373</c:v>
                </c:pt>
                <c:pt idx="32">
                  <c:v>24.04626344086018</c:v>
                </c:pt>
                <c:pt idx="33">
                  <c:v>22.292570659488526</c:v>
                </c:pt>
                <c:pt idx="34">
                  <c:v>20.985356662180283</c:v>
                </c:pt>
                <c:pt idx="35">
                  <c:v>22.8189112903226</c:v>
                </c:pt>
                <c:pt idx="36">
                  <c:v>23.534898785425117</c:v>
                </c:pt>
                <c:pt idx="37">
                  <c:v>22.487886944818396</c:v>
                </c:pt>
                <c:pt idx="38">
                  <c:v>20.647876344086029</c:v>
                </c:pt>
                <c:pt idx="39">
                  <c:v>18.939868035190617</c:v>
                </c:pt>
                <c:pt idx="40">
                  <c:v>22.426541049798118</c:v>
                </c:pt>
                <c:pt idx="41">
                  <c:v>23.392768817204299</c:v>
                </c:pt>
              </c:numCache>
            </c:numRef>
          </c:yVal>
          <c:smooth val="0"/>
          <c:extLst>
            <c:ext xmlns:c16="http://schemas.microsoft.com/office/drawing/2014/chart" uri="{C3380CC4-5D6E-409C-BE32-E72D297353CC}">
              <c16:uniqueId val="{00000000-A581-4EB0-9522-FD0654AB1F95}"/>
            </c:ext>
          </c:extLst>
        </c:ser>
        <c:dLbls>
          <c:showLegendKey val="0"/>
          <c:showVal val="0"/>
          <c:showCatName val="0"/>
          <c:showSerName val="0"/>
          <c:showPercent val="0"/>
          <c:showBubbleSize val="0"/>
        </c:dLbls>
        <c:axId val="17271456"/>
        <c:axId val="249302776"/>
      </c:scatterChart>
      <c:valAx>
        <c:axId val="17271456"/>
        <c:scaling>
          <c:orientation val="minMax"/>
          <c:min val="15"/>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solidFill>
                      <a:schemeClr val="bg1"/>
                    </a:solidFill>
                  </a:rPr>
                  <a:t>Mean Air Temp July (</a:t>
                </a:r>
                <a:r>
                  <a:rPr lang="en-US" sz="1400" dirty="0" err="1">
                    <a:solidFill>
                      <a:schemeClr val="bg1"/>
                    </a:solidFill>
                  </a:rPr>
                  <a:t>deg</a:t>
                </a:r>
                <a:r>
                  <a:rPr lang="en-US" sz="1400" dirty="0">
                    <a:solidFill>
                      <a:schemeClr val="bg1"/>
                    </a:solidFill>
                  </a:rPr>
                  <a:t> C)</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crossAx val="249302776"/>
        <c:crosses val="autoZero"/>
        <c:crossBetween val="midCat"/>
      </c:valAx>
      <c:valAx>
        <c:axId val="249302776"/>
        <c:scaling>
          <c:orientation val="minMax"/>
          <c:min val="15"/>
        </c:scaling>
        <c:delete val="0"/>
        <c:axPos val="l"/>
        <c:title>
          <c:tx>
            <c:rich>
              <a:bodyPr rot="-5400000" spcFirstLastPara="1" vertOverflow="ellipsis" vert="horz" wrap="square" anchor="ctr" anchorCtr="1"/>
              <a:lstStyle/>
              <a:p>
                <a:pPr>
                  <a:defRPr sz="1400" b="0" i="0" u="none" strike="noStrike" kern="1200" baseline="0">
                    <a:solidFill>
                      <a:schemeClr val="bg1"/>
                    </a:solidFill>
                    <a:latin typeface="+mn-lt"/>
                    <a:ea typeface="+mn-ea"/>
                    <a:cs typeface="+mn-cs"/>
                  </a:defRPr>
                </a:pPr>
                <a:r>
                  <a:rPr lang="en-CA" sz="1400" b="0" dirty="0">
                    <a:solidFill>
                      <a:schemeClr val="bg1"/>
                    </a:solidFill>
                  </a:rPr>
                  <a:t> Mean Water Temp July (</a:t>
                </a:r>
                <a:r>
                  <a:rPr lang="en-CA" sz="1400" b="0" dirty="0" err="1">
                    <a:solidFill>
                      <a:schemeClr val="bg1"/>
                    </a:solidFill>
                  </a:rPr>
                  <a:t>deg</a:t>
                </a:r>
                <a:r>
                  <a:rPr lang="en-CA" sz="1400" b="0" dirty="0">
                    <a:solidFill>
                      <a:schemeClr val="bg1"/>
                    </a:solidFill>
                  </a:rPr>
                  <a:t> C)</a:t>
                </a:r>
              </a:p>
            </c:rich>
          </c:tx>
          <c:layout>
            <c:manualLayout>
              <c:xMode val="edge"/>
              <c:yMode val="edge"/>
              <c:x val="5.5862137995462441E-2"/>
              <c:y val="0.1144112500643301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crossAx val="1727145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4A1360-9E29-4A12-95BB-7A1B86ECE3DC}" type="datetimeFigureOut">
              <a:rPr lang="en-CA" smtClean="0"/>
              <a:t>2024-10-23</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4458A7-A0A1-4490-86CF-1BC40E7AD780}" type="slidenum">
              <a:rPr lang="en-CA" smtClean="0"/>
              <a:t>‹#›</a:t>
            </a:fld>
            <a:endParaRPr lang="en-CA"/>
          </a:p>
        </p:txBody>
      </p:sp>
    </p:spTree>
    <p:extLst>
      <p:ext uri="{BB962C8B-B14F-4D97-AF65-F5344CB8AC3E}">
        <p14:creationId xmlns:p14="http://schemas.microsoft.com/office/powerpoint/2010/main" val="3684867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C4458A7-A0A1-4490-86CF-1BC40E7AD780}" type="slidenum">
              <a:rPr lang="en-CA" smtClean="0"/>
              <a:t>3</a:t>
            </a:fld>
            <a:endParaRPr lang="en-CA"/>
          </a:p>
        </p:txBody>
      </p:sp>
    </p:spTree>
    <p:extLst>
      <p:ext uri="{BB962C8B-B14F-4D97-AF65-F5344CB8AC3E}">
        <p14:creationId xmlns:p14="http://schemas.microsoft.com/office/powerpoint/2010/main" val="426943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44EA19-0E40-43CD-B814-453F6B3362B5}" type="slidenum">
              <a:rPr lang="en-CA" altLang="en-US"/>
              <a:pPr/>
              <a:t>18</a:t>
            </a:fld>
            <a:endParaRPr lang="en-CA" altLang="en-US"/>
          </a:p>
        </p:txBody>
      </p:sp>
      <p:sp>
        <p:nvSpPr>
          <p:cNvPr id="323586" name="Rectangle 2"/>
          <p:cNvSpPr>
            <a:spLocks noGrp="1" noRot="1" noChangeAspect="1" noChangeArrowheads="1" noTextEdit="1"/>
          </p:cNvSpPr>
          <p:nvPr>
            <p:ph type="sldImg"/>
          </p:nvPr>
        </p:nvSpPr>
        <p:spPr>
          <a:xfrm>
            <a:off x="735013" y="1173163"/>
            <a:ext cx="5632450" cy="3168650"/>
          </a:xfrm>
          <a:ln/>
        </p:spPr>
      </p:sp>
      <p:sp>
        <p:nvSpPr>
          <p:cNvPr id="323587" name="Rectangle 3"/>
          <p:cNvSpPr>
            <a:spLocks noGrp="1" noChangeArrowheads="1"/>
          </p:cNvSpPr>
          <p:nvPr>
            <p:ph type="body" idx="1"/>
          </p:nvPr>
        </p:nvSpPr>
        <p:spPr/>
        <p:txBody>
          <a:bodyPr/>
          <a:lstStyle/>
          <a:p>
            <a:pPr marL="176679" indent="-176679" defTabSz="942289">
              <a:buFont typeface="Arial" panose="020B0604020202020204" pitchFamily="34" charset="0"/>
              <a:buChar char="•"/>
              <a:defRPr/>
            </a:pPr>
            <a:r>
              <a:rPr lang="en-CA" dirty="0"/>
              <a:t>So how has DOC changed in these lakes? DOC concentrations decreased during the driest years in Lake 239 and increased again in recent years.  To some degree, similar changes were seen in the other 3 reference lakes, although the records in L373 and 442 start after the dry period. Interestingly, despite differences in the pattern of change for DOC, light attenuation and transparency have changed very similarly among the 4 lakes.. In this plot, you can also see how changes in DOC at lower concentrations generate bigger shifts in transparency than at higher concentrations.  As a result, changes in photic depth have been much greater in Lake 224 than in 239, despite greater absolute changes in DOC in the latter lake.   </a:t>
            </a:r>
          </a:p>
          <a:p>
            <a:pPr marL="176679" indent="-176679">
              <a:buFont typeface="Arial" panose="020B0604020202020204" pitchFamily="34" charset="0"/>
              <a:buChar char="•"/>
            </a:pPr>
            <a:endParaRPr lang="en-US" altLang="en-US" b="0" dirty="0"/>
          </a:p>
        </p:txBody>
      </p:sp>
    </p:spTree>
    <p:extLst>
      <p:ext uri="{BB962C8B-B14F-4D97-AF65-F5344CB8AC3E}">
        <p14:creationId xmlns:p14="http://schemas.microsoft.com/office/powerpoint/2010/main" val="263929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434C6CD6-55E0-4C60-9F45-01270160CB1D}" type="slidenum">
              <a:rPr lang="en-CA" smtClean="0"/>
              <a:t>19</a:t>
            </a:fld>
            <a:endParaRPr lang="en-CA"/>
          </a:p>
        </p:txBody>
      </p:sp>
    </p:spTree>
    <p:extLst>
      <p:ext uri="{BB962C8B-B14F-4D97-AF65-F5344CB8AC3E}">
        <p14:creationId xmlns:p14="http://schemas.microsoft.com/office/powerpoint/2010/main" val="2109426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434C6CD6-55E0-4C60-9F45-01270160CB1D}" type="slidenum">
              <a:rPr lang="en-CA" smtClean="0"/>
              <a:t>20</a:t>
            </a:fld>
            <a:endParaRPr lang="en-CA"/>
          </a:p>
        </p:txBody>
      </p:sp>
    </p:spTree>
    <p:extLst>
      <p:ext uri="{BB962C8B-B14F-4D97-AF65-F5344CB8AC3E}">
        <p14:creationId xmlns:p14="http://schemas.microsoft.com/office/powerpoint/2010/main" val="1136238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434C6CD6-55E0-4C60-9F45-01270160CB1D}" type="slidenum">
              <a:rPr lang="en-CA" smtClean="0"/>
              <a:t>21</a:t>
            </a:fld>
            <a:endParaRPr lang="en-CA"/>
          </a:p>
        </p:txBody>
      </p:sp>
    </p:spTree>
    <p:extLst>
      <p:ext uri="{BB962C8B-B14F-4D97-AF65-F5344CB8AC3E}">
        <p14:creationId xmlns:p14="http://schemas.microsoft.com/office/powerpoint/2010/main" val="1807724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434C6CD6-55E0-4C60-9F45-01270160CB1D}" type="slidenum">
              <a:rPr lang="en-CA" smtClean="0"/>
              <a:t>22</a:t>
            </a:fld>
            <a:endParaRPr lang="en-CA"/>
          </a:p>
        </p:txBody>
      </p:sp>
    </p:spTree>
    <p:extLst>
      <p:ext uri="{BB962C8B-B14F-4D97-AF65-F5344CB8AC3E}">
        <p14:creationId xmlns:p14="http://schemas.microsoft.com/office/powerpoint/2010/main" val="3430592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Since I know some of you have been discussing a recent paper by Jane et al. on the effects of DOC on deep water oxygen concentrations, I thought I would show these data as well.  Overall, there has been a decrease in deep water oxygen concentrations (shown here as an increase in the maximum percent of lake area with oxygen below 2 mg/L) over time.  With the exception of L442, these increases have been correlated with changes in DOC.</a:t>
            </a:r>
          </a:p>
        </p:txBody>
      </p:sp>
      <p:sp>
        <p:nvSpPr>
          <p:cNvPr id="4" name="Slide Number Placeholder 3"/>
          <p:cNvSpPr>
            <a:spLocks noGrp="1"/>
          </p:cNvSpPr>
          <p:nvPr>
            <p:ph type="sldNum" sz="quarter" idx="5"/>
          </p:nvPr>
        </p:nvSpPr>
        <p:spPr/>
        <p:txBody>
          <a:bodyPr/>
          <a:lstStyle/>
          <a:p>
            <a:fld id="{434C6CD6-55E0-4C60-9F45-01270160CB1D}" type="slidenum">
              <a:rPr lang="en-CA" smtClean="0"/>
              <a:t>23</a:t>
            </a:fld>
            <a:endParaRPr lang="en-CA"/>
          </a:p>
        </p:txBody>
      </p:sp>
    </p:spTree>
    <p:extLst>
      <p:ext uri="{BB962C8B-B14F-4D97-AF65-F5344CB8AC3E}">
        <p14:creationId xmlns:p14="http://schemas.microsoft.com/office/powerpoint/2010/main" val="3531890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C4458A7-A0A1-4490-86CF-1BC40E7AD780}" type="slidenum">
              <a:rPr lang="en-CA" smtClean="0"/>
              <a:t>25</a:t>
            </a:fld>
            <a:endParaRPr lang="en-CA"/>
          </a:p>
        </p:txBody>
      </p:sp>
    </p:spTree>
    <p:extLst>
      <p:ext uri="{BB962C8B-B14F-4D97-AF65-F5344CB8AC3E}">
        <p14:creationId xmlns:p14="http://schemas.microsoft.com/office/powerpoint/2010/main" val="3796397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D3947CE1-3759-430F-8D57-31A330C88683}" type="slidenum">
              <a:rPr lang="en-CA" smtClean="0"/>
              <a:t>26</a:t>
            </a:fld>
            <a:endParaRPr lang="en-CA"/>
          </a:p>
        </p:txBody>
      </p:sp>
    </p:spTree>
    <p:extLst>
      <p:ext uri="{BB962C8B-B14F-4D97-AF65-F5344CB8AC3E}">
        <p14:creationId xmlns:p14="http://schemas.microsoft.com/office/powerpoint/2010/main" val="3556416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C4458A7-A0A1-4490-86CF-1BC40E7AD780}" type="slidenum">
              <a:rPr lang="en-CA" smtClean="0"/>
              <a:t>27</a:t>
            </a:fld>
            <a:endParaRPr lang="en-CA"/>
          </a:p>
        </p:txBody>
      </p:sp>
    </p:spTree>
    <p:extLst>
      <p:ext uri="{BB962C8B-B14F-4D97-AF65-F5344CB8AC3E}">
        <p14:creationId xmlns:p14="http://schemas.microsoft.com/office/powerpoint/2010/main" val="7885703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44EA19-0E40-43CD-B814-453F6B3362B5}" type="slidenum">
              <a:rPr lang="en-CA" altLang="en-US"/>
              <a:pPr/>
              <a:t>29</a:t>
            </a:fld>
            <a:endParaRPr lang="en-CA" altLang="en-US"/>
          </a:p>
        </p:txBody>
      </p:sp>
      <p:sp>
        <p:nvSpPr>
          <p:cNvPr id="323586" name="Rectangle 2"/>
          <p:cNvSpPr>
            <a:spLocks noGrp="1" noRot="1" noChangeAspect="1" noChangeArrowheads="1" noTextEdit="1"/>
          </p:cNvSpPr>
          <p:nvPr>
            <p:ph type="sldImg"/>
          </p:nvPr>
        </p:nvSpPr>
        <p:spPr>
          <a:xfrm>
            <a:off x="685800" y="1143000"/>
            <a:ext cx="5486400" cy="3086100"/>
          </a:xfrm>
          <a:ln/>
        </p:spPr>
      </p:sp>
      <p:sp>
        <p:nvSpPr>
          <p:cNvPr id="323587" name="Rectangle 3"/>
          <p:cNvSpPr>
            <a:spLocks noGrp="1" noChangeArrowheads="1"/>
          </p:cNvSpPr>
          <p:nvPr>
            <p:ph type="body" idx="1"/>
          </p:nvPr>
        </p:nvSpPr>
        <p:spPr/>
        <p:txBody>
          <a:bodyPr/>
          <a:lstStyle/>
          <a:p>
            <a:pPr marL="171450" indent="-171450">
              <a:buFont typeface="Arial" panose="020B0604020202020204" pitchFamily="34" charset="0"/>
              <a:buChar char="•"/>
            </a:pPr>
            <a:r>
              <a:rPr lang="en-US" altLang="en-US" b="1" dirty="0"/>
              <a:t>Duration of ice cover is dropping at about 4 days / decade</a:t>
            </a:r>
          </a:p>
          <a:p>
            <a:pPr marL="171450" indent="-171450">
              <a:buFont typeface="Arial" panose="020B0604020202020204" pitchFamily="34" charset="0"/>
              <a:buChar char="•"/>
            </a:pPr>
            <a:r>
              <a:rPr lang="en-US" altLang="en-US" b="1" dirty="0"/>
              <a:t>Some of the big drivers are lake size, snow thickness, ice thickness, and air temperature</a:t>
            </a:r>
          </a:p>
          <a:p>
            <a:pPr marL="171450" indent="-171450">
              <a:buFont typeface="Arial" panose="020B0604020202020204" pitchFamily="34" charset="0"/>
              <a:buChar char="•"/>
            </a:pPr>
            <a:r>
              <a:rPr lang="en-US" altLang="en-US" b="1" dirty="0"/>
              <a:t>Exact causal relationships difficult to model mechanistically</a:t>
            </a:r>
          </a:p>
          <a:p>
            <a:pPr marL="171450" indent="-171450">
              <a:buFont typeface="Arial" panose="020B0604020202020204" pitchFamily="34" charset="0"/>
              <a:buChar char="•"/>
            </a:pPr>
            <a:endParaRPr lang="en-US" altLang="en-US" b="1" dirty="0"/>
          </a:p>
          <a:p>
            <a:pPr marL="0" indent="0">
              <a:buFont typeface="Arial" panose="020B0604020202020204" pitchFamily="34" charset="0"/>
              <a:buNone/>
            </a:pPr>
            <a:r>
              <a:rPr lang="en-US" altLang="en-US" b="1" dirty="0"/>
              <a:t>Main takeaways!</a:t>
            </a:r>
          </a:p>
          <a:p>
            <a:pPr marL="171450" indent="-171450">
              <a:buFont typeface="Arial" panose="020B0604020202020204" pitchFamily="34" charset="0"/>
              <a:buChar char="•"/>
            </a:pPr>
            <a:r>
              <a:rPr lang="en-US" altLang="en-US" b="1" dirty="0"/>
              <a:t>Duration of ice cover is dropping at about 4 days / decade – predicting ice-off matters for many remote communities with ice roads</a:t>
            </a:r>
          </a:p>
          <a:p>
            <a:pPr marL="171450" indent="-171450">
              <a:buFont typeface="Arial" panose="020B0604020202020204" pitchFamily="34" charset="0"/>
              <a:buChar char="•"/>
            </a:pPr>
            <a:r>
              <a:rPr lang="en-US" altLang="en-US" b="1" dirty="0"/>
              <a:t>Machine learning is a powerful tool for making sense of large amounts of data with “high dimensionality”</a:t>
            </a:r>
          </a:p>
          <a:p>
            <a:pPr marL="171450" indent="-171450">
              <a:buFont typeface="Arial" panose="020B0604020202020204" pitchFamily="34" charset="0"/>
              <a:buChar char="•"/>
            </a:pPr>
            <a:r>
              <a:rPr lang="en-US" altLang="en-US" b="1" dirty="0"/>
              <a:t>Predictive modeling lies at the end of a LOT of “unsung” work</a:t>
            </a:r>
          </a:p>
          <a:p>
            <a:pPr marL="171450" indent="-171450">
              <a:buFont typeface="Arial" panose="020B0604020202020204" pitchFamily="34" charset="0"/>
              <a:buChar char="•"/>
            </a:pPr>
            <a:endParaRPr lang="en-US" altLang="en-US" b="1" dirty="0"/>
          </a:p>
        </p:txBody>
      </p:sp>
    </p:spTree>
    <p:extLst>
      <p:ext uri="{BB962C8B-B14F-4D97-AF65-F5344CB8AC3E}">
        <p14:creationId xmlns:p14="http://schemas.microsoft.com/office/powerpoint/2010/main" val="669507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C4458A7-A0A1-4490-86CF-1BC40E7AD780}" type="slidenum">
              <a:rPr lang="en-CA" smtClean="0"/>
              <a:t>4</a:t>
            </a:fld>
            <a:endParaRPr lang="en-CA"/>
          </a:p>
        </p:txBody>
      </p:sp>
    </p:spTree>
    <p:extLst>
      <p:ext uri="{BB962C8B-B14F-4D97-AF65-F5344CB8AC3E}">
        <p14:creationId xmlns:p14="http://schemas.microsoft.com/office/powerpoint/2010/main" val="1575304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44EA19-0E40-43CD-B814-453F6B3362B5}" type="slidenum">
              <a:rPr lang="en-CA" altLang="en-US"/>
              <a:pPr/>
              <a:t>30</a:t>
            </a:fld>
            <a:endParaRPr lang="en-CA" altLang="en-US"/>
          </a:p>
        </p:txBody>
      </p:sp>
      <p:sp>
        <p:nvSpPr>
          <p:cNvPr id="323586" name="Rectangle 2"/>
          <p:cNvSpPr>
            <a:spLocks noGrp="1" noRot="1" noChangeAspect="1" noChangeArrowheads="1" noTextEdit="1"/>
          </p:cNvSpPr>
          <p:nvPr>
            <p:ph type="sldImg"/>
          </p:nvPr>
        </p:nvSpPr>
        <p:spPr>
          <a:xfrm>
            <a:off x="685800" y="1143000"/>
            <a:ext cx="5486400" cy="3086100"/>
          </a:xfrm>
          <a:ln/>
        </p:spPr>
      </p:sp>
      <p:sp>
        <p:nvSpPr>
          <p:cNvPr id="323587" name="Rectangle 3"/>
          <p:cNvSpPr>
            <a:spLocks noGrp="1" noChangeArrowheads="1"/>
          </p:cNvSpPr>
          <p:nvPr>
            <p:ph type="body" idx="1"/>
          </p:nvPr>
        </p:nvSpPr>
        <p:spPr/>
        <p:txBody>
          <a:bodyPr/>
          <a:lstStyle/>
          <a:p>
            <a:pPr marL="0" indent="0">
              <a:buFont typeface="Arial" panose="020B0604020202020204" pitchFamily="34" charset="0"/>
              <a:buNone/>
            </a:pPr>
            <a:r>
              <a:rPr lang="en-US" altLang="en-US" b="1" dirty="0"/>
              <a:t>3 Areas of data &amp; tech</a:t>
            </a:r>
          </a:p>
          <a:p>
            <a:pPr marL="228600" indent="-228600">
              <a:buFont typeface="Arial" panose="020B0604020202020204" pitchFamily="34" charset="0"/>
              <a:buAutoNum type="arabicPeriod"/>
            </a:pPr>
            <a:r>
              <a:rPr lang="en-US" altLang="en-US" b="1" dirty="0"/>
              <a:t>Data collection:</a:t>
            </a:r>
          </a:p>
          <a:p>
            <a:pPr marL="685800" lvl="1" indent="-228600">
              <a:buFont typeface="Arial" panose="020B0604020202020204" pitchFamily="34" charset="0"/>
              <a:buAutoNum type="arabicPeriod"/>
            </a:pPr>
            <a:r>
              <a:rPr lang="en-US" altLang="en-US" b="1" dirty="0"/>
              <a:t>Aquatic Life &amp; other tech partnerships</a:t>
            </a:r>
          </a:p>
          <a:p>
            <a:pPr marL="685800" lvl="1" indent="-228600">
              <a:buFont typeface="Arial" panose="020B0604020202020204" pitchFamily="34" charset="0"/>
              <a:buAutoNum type="arabicPeriod"/>
            </a:pPr>
            <a:r>
              <a:rPr lang="en-US" altLang="en-US" b="1" dirty="0"/>
              <a:t>In-situ monitoring program (Aidan, Sonya, Scott…)</a:t>
            </a:r>
          </a:p>
          <a:p>
            <a:pPr marL="228600" indent="-228600">
              <a:buFont typeface="Arial" panose="020B0604020202020204" pitchFamily="34" charset="0"/>
              <a:buAutoNum type="arabicPeriod"/>
            </a:pPr>
            <a:r>
              <a:rPr lang="en-US" altLang="en-US" b="1" dirty="0"/>
              <a:t>Data handling</a:t>
            </a:r>
          </a:p>
          <a:p>
            <a:pPr marL="685800" lvl="1" indent="-228600">
              <a:buFont typeface="Arial" panose="020B0604020202020204" pitchFamily="34" charset="0"/>
              <a:buAutoNum type="arabicPeriod"/>
            </a:pPr>
            <a:r>
              <a:rPr lang="en-US" altLang="en-US" b="1" dirty="0"/>
              <a:t>Cloud migration &amp; security</a:t>
            </a:r>
          </a:p>
          <a:p>
            <a:pPr marL="685800" lvl="1" indent="-228600">
              <a:buFont typeface="Arial" panose="020B0604020202020204" pitchFamily="34" charset="0"/>
              <a:buAutoNum type="arabicPeriod"/>
            </a:pPr>
            <a:r>
              <a:rPr lang="en-US" altLang="en-US" b="1" dirty="0"/>
              <a:t>Chris database updates &amp; pipelines</a:t>
            </a:r>
          </a:p>
          <a:p>
            <a:pPr marL="228600" indent="-228600">
              <a:buFont typeface="Arial" panose="020B0604020202020204" pitchFamily="34" charset="0"/>
              <a:buAutoNum type="arabicPeriod"/>
            </a:pPr>
            <a:r>
              <a:rPr lang="en-US" altLang="en-US" b="1" dirty="0"/>
              <a:t>Computation</a:t>
            </a:r>
          </a:p>
          <a:p>
            <a:pPr marL="685800" lvl="1" indent="-228600">
              <a:buFont typeface="Arial" panose="020B0604020202020204" pitchFamily="34" charset="0"/>
              <a:buAutoNum type="arabicPeriod"/>
            </a:pPr>
            <a:r>
              <a:rPr lang="en-US" altLang="en-US" b="1" dirty="0"/>
              <a:t>Lots of existing capacity for data analysis, but have yet to systematize and scale across the organization</a:t>
            </a:r>
          </a:p>
          <a:p>
            <a:pPr marL="685800" lvl="1" indent="-228600">
              <a:buFont typeface="Arial" panose="020B0604020202020204" pitchFamily="34" charset="0"/>
              <a:buAutoNum type="arabicPeriod"/>
            </a:pPr>
            <a:r>
              <a:rPr lang="en-US" altLang="en-US" b="1" dirty="0"/>
              <a:t>Only just starting to leverage machine learning</a:t>
            </a:r>
          </a:p>
        </p:txBody>
      </p:sp>
    </p:spTree>
    <p:extLst>
      <p:ext uri="{BB962C8B-B14F-4D97-AF65-F5344CB8AC3E}">
        <p14:creationId xmlns:p14="http://schemas.microsoft.com/office/powerpoint/2010/main" val="2865507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A" dirty="0"/>
              <a:t>Ken, Paul, and Zoe</a:t>
            </a:r>
          </a:p>
        </p:txBody>
      </p:sp>
      <p:sp>
        <p:nvSpPr>
          <p:cNvPr id="4" name="Slide Number Placeholder 3"/>
          <p:cNvSpPr>
            <a:spLocks noGrp="1"/>
          </p:cNvSpPr>
          <p:nvPr>
            <p:ph type="sldNum" sz="quarter" idx="5"/>
          </p:nvPr>
        </p:nvSpPr>
        <p:spPr/>
        <p:txBody>
          <a:bodyPr/>
          <a:lstStyle/>
          <a:p>
            <a:fld id="{CC4458A7-A0A1-4490-86CF-1BC40E7AD780}" type="slidenum">
              <a:rPr lang="en-CA" smtClean="0"/>
              <a:t>31</a:t>
            </a:fld>
            <a:endParaRPr lang="en-CA"/>
          </a:p>
        </p:txBody>
      </p:sp>
    </p:spTree>
    <p:extLst>
      <p:ext uri="{BB962C8B-B14F-4D97-AF65-F5344CB8AC3E}">
        <p14:creationId xmlns:p14="http://schemas.microsoft.com/office/powerpoint/2010/main" val="4269438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Cut EDA?</a:t>
            </a:r>
            <a:endParaRPr lang="en-CA" dirty="0"/>
          </a:p>
        </p:txBody>
      </p:sp>
      <p:sp>
        <p:nvSpPr>
          <p:cNvPr id="4" name="Slide Number Placeholder 3"/>
          <p:cNvSpPr>
            <a:spLocks noGrp="1"/>
          </p:cNvSpPr>
          <p:nvPr>
            <p:ph type="sldNum" sz="quarter" idx="5"/>
          </p:nvPr>
        </p:nvSpPr>
        <p:spPr/>
        <p:txBody>
          <a:bodyPr/>
          <a:lstStyle/>
          <a:p>
            <a:fld id="{CC4458A7-A0A1-4490-86CF-1BC40E7AD780}" type="slidenum">
              <a:rPr lang="en-CA" smtClean="0"/>
              <a:t>33</a:t>
            </a:fld>
            <a:endParaRPr lang="en-CA"/>
          </a:p>
        </p:txBody>
      </p:sp>
    </p:spTree>
    <p:extLst>
      <p:ext uri="{BB962C8B-B14F-4D97-AF65-F5344CB8AC3E}">
        <p14:creationId xmlns:p14="http://schemas.microsoft.com/office/powerpoint/2010/main" val="8607633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OVERFITTING!</a:t>
            </a:r>
          </a:p>
          <a:p>
            <a:r>
              <a:rPr lang="en-US" dirty="0"/>
              <a:t>- High risk, esp. when parameters are highly correlated and when ratio of parameters to records is high.</a:t>
            </a:r>
            <a:endParaRPr lang="en-CA" dirty="0"/>
          </a:p>
        </p:txBody>
      </p:sp>
      <p:sp>
        <p:nvSpPr>
          <p:cNvPr id="4" name="Slide Number Placeholder 3"/>
          <p:cNvSpPr>
            <a:spLocks noGrp="1"/>
          </p:cNvSpPr>
          <p:nvPr>
            <p:ph type="sldNum" sz="quarter" idx="5"/>
          </p:nvPr>
        </p:nvSpPr>
        <p:spPr/>
        <p:txBody>
          <a:bodyPr/>
          <a:lstStyle/>
          <a:p>
            <a:fld id="{CC4458A7-A0A1-4490-86CF-1BC40E7AD780}" type="slidenum">
              <a:rPr lang="en-CA" smtClean="0"/>
              <a:t>34</a:t>
            </a:fld>
            <a:endParaRPr lang="en-CA"/>
          </a:p>
        </p:txBody>
      </p:sp>
    </p:spTree>
    <p:extLst>
      <p:ext uri="{BB962C8B-B14F-4D97-AF65-F5344CB8AC3E}">
        <p14:creationId xmlns:p14="http://schemas.microsoft.com/office/powerpoint/2010/main" val="7733101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4458A7-A0A1-4490-86CF-1BC40E7AD780}" type="slidenum">
              <a:rPr lang="en-CA" smtClean="0"/>
              <a:t>37</a:t>
            </a:fld>
            <a:endParaRPr lang="en-CA"/>
          </a:p>
        </p:txBody>
      </p:sp>
    </p:spTree>
    <p:extLst>
      <p:ext uri="{BB962C8B-B14F-4D97-AF65-F5344CB8AC3E}">
        <p14:creationId xmlns:p14="http://schemas.microsoft.com/office/powerpoint/2010/main" val="171037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C4458A7-A0A1-4490-86CF-1BC40E7AD780}" type="slidenum">
              <a:rPr lang="en-CA" smtClean="0"/>
              <a:t>5</a:t>
            </a:fld>
            <a:endParaRPr lang="en-CA"/>
          </a:p>
        </p:txBody>
      </p:sp>
    </p:spTree>
    <p:extLst>
      <p:ext uri="{BB962C8B-B14F-4D97-AF65-F5344CB8AC3E}">
        <p14:creationId xmlns:p14="http://schemas.microsoft.com/office/powerpoint/2010/main" val="808464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C4458A7-A0A1-4490-86CF-1BC40E7AD780}" type="slidenum">
              <a:rPr lang="en-CA" smtClean="0"/>
              <a:t>7</a:t>
            </a:fld>
            <a:endParaRPr lang="en-CA"/>
          </a:p>
        </p:txBody>
      </p:sp>
    </p:spTree>
    <p:extLst>
      <p:ext uri="{BB962C8B-B14F-4D97-AF65-F5344CB8AC3E}">
        <p14:creationId xmlns:p14="http://schemas.microsoft.com/office/powerpoint/2010/main" val="163085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C4458A7-A0A1-4490-86CF-1BC40E7AD780}" type="slidenum">
              <a:rPr lang="en-CA" smtClean="0"/>
              <a:t>9</a:t>
            </a:fld>
            <a:endParaRPr lang="en-CA"/>
          </a:p>
        </p:txBody>
      </p:sp>
    </p:spTree>
    <p:extLst>
      <p:ext uri="{BB962C8B-B14F-4D97-AF65-F5344CB8AC3E}">
        <p14:creationId xmlns:p14="http://schemas.microsoft.com/office/powerpoint/2010/main" val="1233559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44EA19-0E40-43CD-B814-453F6B3362B5}" type="slidenum">
              <a:rPr lang="en-CA" altLang="en-US"/>
              <a:pPr/>
              <a:t>10</a:t>
            </a:fld>
            <a:endParaRPr lang="en-CA" altLang="en-US"/>
          </a:p>
        </p:txBody>
      </p:sp>
      <p:sp>
        <p:nvSpPr>
          <p:cNvPr id="323586" name="Rectangle 2"/>
          <p:cNvSpPr>
            <a:spLocks noGrp="1" noRot="1" noChangeAspect="1" noChangeArrowheads="1" noTextEdit="1"/>
          </p:cNvSpPr>
          <p:nvPr>
            <p:ph type="sldImg"/>
          </p:nvPr>
        </p:nvSpPr>
        <p:spPr>
          <a:xfrm>
            <a:off x="735013" y="1173163"/>
            <a:ext cx="5632450" cy="3168650"/>
          </a:xfrm>
          <a:ln/>
        </p:spPr>
      </p:sp>
      <p:sp>
        <p:nvSpPr>
          <p:cNvPr id="323587" name="Rectangle 3"/>
          <p:cNvSpPr>
            <a:spLocks noGrp="1" noChangeArrowheads="1"/>
          </p:cNvSpPr>
          <p:nvPr>
            <p:ph type="body" idx="1"/>
          </p:nvPr>
        </p:nvSpPr>
        <p:spPr/>
        <p:txBody>
          <a:bodyPr/>
          <a:lstStyle/>
          <a:p>
            <a:pPr marL="176679" indent="-176679" defTabSz="942289">
              <a:buFont typeface="Arial" panose="020B0604020202020204" pitchFamily="34" charset="0"/>
              <a:buChar char="•"/>
              <a:defRPr/>
            </a:pPr>
            <a:r>
              <a:rPr lang="en-US" dirty="0"/>
              <a:t>As part of my analyses, I examined the temporal coherence between all lake pairs for different variables. In general, one would expect high coherence for variables affected primarily by regional factors – </a:t>
            </a:r>
            <a:r>
              <a:rPr lang="en-US" dirty="0" err="1"/>
              <a:t>ie</a:t>
            </a:r>
            <a:r>
              <a:rPr lang="en-US" dirty="0"/>
              <a:t> all lakes would react similarly.  In contrast, if a variable is primarily affected by within-lake factors, one might expect low temporal coherence. This a box-plot of Pearson’s r between all lake pairs for biotic variables in green, chemical variables in brown, and physical variables in purple. You can see that changes among years for physical variables, temperature and </a:t>
            </a:r>
            <a:r>
              <a:rPr lang="en-US" dirty="0" err="1"/>
              <a:t>Kd</a:t>
            </a:r>
            <a:r>
              <a:rPr lang="en-US" dirty="0"/>
              <a:t>, are highly correlated.  The dotted line denotes the approximate line of statistical significance (it varies a little depending on the number of lake-years involved).  SO4 and Ca concentrations also show a high degree of temporal coherence, whereas pH, DOC, and </a:t>
            </a:r>
            <a:r>
              <a:rPr lang="en-US" dirty="0" err="1"/>
              <a:t>Chl</a:t>
            </a:r>
            <a:r>
              <a:rPr lang="en-US" dirty="0"/>
              <a:t> are less coherent, but still generally significant. In particular, L224 and L442 are quite out of sync with one another.  Finally, temporal coherence for zooplankton is very low and generally not different from zero. </a:t>
            </a:r>
            <a:endParaRPr lang="en-CA" dirty="0"/>
          </a:p>
          <a:p>
            <a:pPr marL="176679" indent="-176679">
              <a:buFont typeface="Arial" panose="020B0604020202020204" pitchFamily="34" charset="0"/>
              <a:buChar char="•"/>
            </a:pPr>
            <a:endParaRPr lang="en-US" altLang="en-US" b="0" dirty="0"/>
          </a:p>
        </p:txBody>
      </p:sp>
    </p:spTree>
    <p:extLst>
      <p:ext uri="{BB962C8B-B14F-4D97-AF65-F5344CB8AC3E}">
        <p14:creationId xmlns:p14="http://schemas.microsoft.com/office/powerpoint/2010/main" val="4293237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D3947CE1-3759-430F-8D57-31A330C88683}" type="slidenum">
              <a:rPr lang="en-CA" smtClean="0"/>
              <a:t>11</a:t>
            </a:fld>
            <a:endParaRPr lang="en-CA"/>
          </a:p>
        </p:txBody>
      </p:sp>
    </p:spTree>
    <p:extLst>
      <p:ext uri="{BB962C8B-B14F-4D97-AF65-F5344CB8AC3E}">
        <p14:creationId xmlns:p14="http://schemas.microsoft.com/office/powerpoint/2010/main" val="243758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C5534E4-D6F0-4F6C-B7DC-B7CEBC397963}" type="slidenum">
              <a:rPr lang="en-CA" smtClean="0"/>
              <a:t>16</a:t>
            </a:fld>
            <a:endParaRPr lang="en-CA"/>
          </a:p>
        </p:txBody>
      </p:sp>
    </p:spTree>
    <p:extLst>
      <p:ext uri="{BB962C8B-B14F-4D97-AF65-F5344CB8AC3E}">
        <p14:creationId xmlns:p14="http://schemas.microsoft.com/office/powerpoint/2010/main" val="2479192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C5534E4-D6F0-4F6C-B7DC-B7CEBC397963}" type="slidenum">
              <a:rPr lang="en-CA" smtClean="0"/>
              <a:t>17</a:t>
            </a:fld>
            <a:endParaRPr lang="en-CA"/>
          </a:p>
        </p:txBody>
      </p:sp>
    </p:spTree>
    <p:extLst>
      <p:ext uri="{BB962C8B-B14F-4D97-AF65-F5344CB8AC3E}">
        <p14:creationId xmlns:p14="http://schemas.microsoft.com/office/powerpoint/2010/main" val="6187045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5638800"/>
          </a:xfrm>
        </p:spPr>
        <p:txBody>
          <a:bodyPr/>
          <a:lstStyle>
            <a:lvl1pPr>
              <a:defRPr>
                <a:solidFill>
                  <a:srgbClr val="29C3EC"/>
                </a:solidFill>
              </a:defRPr>
            </a:lvl1pPr>
          </a:lstStyle>
          <a:p>
            <a:r>
              <a:rPr lang="en-US"/>
              <a:t>Click icon to add picture</a:t>
            </a:r>
            <a:endParaRPr lang="en-US" dirty="0"/>
          </a:p>
        </p:txBody>
      </p:sp>
      <p:sp>
        <p:nvSpPr>
          <p:cNvPr id="2" name="Title 1"/>
          <p:cNvSpPr>
            <a:spLocks noGrp="1"/>
          </p:cNvSpPr>
          <p:nvPr>
            <p:ph type="ctrTitle" hasCustomPrompt="1"/>
          </p:nvPr>
        </p:nvSpPr>
        <p:spPr>
          <a:xfrm>
            <a:off x="914400" y="1775727"/>
            <a:ext cx="6316139" cy="1470025"/>
          </a:xfrm>
        </p:spPr>
        <p:txBody>
          <a:bodyPr/>
          <a:lstStyle>
            <a:lvl1pPr>
              <a:defRPr sz="3200" baseline="0">
                <a:solidFill>
                  <a:schemeClr val="bg1"/>
                </a:solidFill>
              </a:defRPr>
            </a:lvl1pPr>
          </a:lstStyle>
          <a:p>
            <a:r>
              <a:rPr lang="en-CA" dirty="0"/>
              <a:t>Presentation</a:t>
            </a:r>
            <a:br>
              <a:rPr lang="en-CA" dirty="0"/>
            </a:br>
            <a:r>
              <a:rPr lang="en-CA" dirty="0"/>
              <a:t>Title</a:t>
            </a:r>
            <a:endParaRPr lang="en-US" dirty="0"/>
          </a:p>
        </p:txBody>
      </p:sp>
      <p:sp>
        <p:nvSpPr>
          <p:cNvPr id="3" name="Subtitle 2"/>
          <p:cNvSpPr>
            <a:spLocks noGrp="1"/>
          </p:cNvSpPr>
          <p:nvPr>
            <p:ph type="subTitle" idx="1" hasCustomPrompt="1"/>
          </p:nvPr>
        </p:nvSpPr>
        <p:spPr>
          <a:xfrm>
            <a:off x="914400" y="3368652"/>
            <a:ext cx="8534400" cy="1752600"/>
          </a:xfrm>
        </p:spPr>
        <p:txBody>
          <a:bodyPr>
            <a:normAutofit/>
          </a:bodyPr>
          <a:lstStyle>
            <a:lvl1pPr marL="0" indent="0" algn="l">
              <a:buNone/>
              <a:defRPr sz="1600">
                <a:solidFill>
                  <a:srgbClr val="29C3E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a:t>Date</a:t>
            </a:r>
          </a:p>
          <a:p>
            <a:r>
              <a:rPr lang="en-CA" dirty="0"/>
              <a:t>Presenter</a:t>
            </a:r>
            <a:endParaRPr lang="en-US" dirty="0"/>
          </a:p>
        </p:txBody>
      </p:sp>
      <p:sp>
        <p:nvSpPr>
          <p:cNvPr id="9" name="TextBox 8"/>
          <p:cNvSpPr txBox="1"/>
          <p:nvPr userDrawn="1"/>
        </p:nvSpPr>
        <p:spPr>
          <a:xfrm>
            <a:off x="1159327" y="4244952"/>
            <a:ext cx="184731" cy="369332"/>
          </a:xfrm>
          <a:prstGeom prst="rect">
            <a:avLst/>
          </a:prstGeom>
          <a:noFill/>
        </p:spPr>
        <p:txBody>
          <a:bodyPr wrap="none" rtlCol="0">
            <a:spAutoFit/>
          </a:bodyPr>
          <a:lstStyle/>
          <a:p>
            <a:endParaRPr lang="en-US" sz="1800" dirty="0"/>
          </a:p>
        </p:txBody>
      </p:sp>
      <p:pic>
        <p:nvPicPr>
          <p:cNvPr id="4" name="Picture 3" descr="A logo with white text&#10;&#10;Description automatically generated">
            <a:extLst>
              <a:ext uri="{FF2B5EF4-FFF2-40B4-BE49-F238E27FC236}">
                <a16:creationId xmlns:a16="http://schemas.microsoft.com/office/drawing/2014/main" id="{060FFD98-D7A8-0D4C-D5E6-F9E71838980D}"/>
              </a:ext>
            </a:extLst>
          </p:cNvPr>
          <p:cNvPicPr>
            <a:picLocks noChangeAspect="1"/>
          </p:cNvPicPr>
          <p:nvPr userDrawn="1"/>
        </p:nvPicPr>
        <p:blipFill>
          <a:blip r:embed="rId2"/>
          <a:stretch>
            <a:fillRect/>
          </a:stretch>
        </p:blipFill>
        <p:spPr>
          <a:xfrm>
            <a:off x="10134600" y="5871547"/>
            <a:ext cx="1733295" cy="735748"/>
          </a:xfrm>
          <a:prstGeom prst="rect">
            <a:avLst/>
          </a:prstGeom>
        </p:spPr>
      </p:pic>
    </p:spTree>
    <p:extLst>
      <p:ext uri="{BB962C8B-B14F-4D97-AF65-F5344CB8AC3E}">
        <p14:creationId xmlns:p14="http://schemas.microsoft.com/office/powerpoint/2010/main" val="176380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sic Text Slid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604251" cy="1143000"/>
          </a:xfrm>
        </p:spPr>
        <p:txBody>
          <a:bodyPr/>
          <a:lstStyle>
            <a:lvl1pPr>
              <a:defRPr sz="1800" baseline="0">
                <a:solidFill>
                  <a:schemeClr val="bg1">
                    <a:lumMod val="65000"/>
                  </a:schemeClr>
                </a:solidFill>
              </a:defRPr>
            </a:lvl1pPr>
          </a:lstStyle>
          <a:p>
            <a:r>
              <a:rPr lang="en-US"/>
              <a:t>Click to edit Master title style</a:t>
            </a:r>
            <a:endParaRPr lang="en-US" dirty="0"/>
          </a:p>
        </p:txBody>
      </p:sp>
      <p:sp>
        <p:nvSpPr>
          <p:cNvPr id="15" name="Text Placeholder 14"/>
          <p:cNvSpPr>
            <a:spLocks noGrp="1"/>
          </p:cNvSpPr>
          <p:nvPr>
            <p:ph type="body" sz="quarter" idx="13"/>
          </p:nvPr>
        </p:nvSpPr>
        <p:spPr>
          <a:xfrm>
            <a:off x="609600" y="2803270"/>
            <a:ext cx="8604251" cy="3067050"/>
          </a:xfrm>
        </p:spPr>
        <p:txBody>
          <a:bodyPr>
            <a:normAutofit/>
          </a:bodyPr>
          <a:lstStyle>
            <a:lvl1pPr>
              <a:defRPr sz="1800" baseline="0">
                <a:solidFill>
                  <a:schemeClr val="bg1"/>
                </a:solidFill>
              </a:defRPr>
            </a:lvl1pPr>
            <a:lvl2pPr marL="742950" indent="-285750">
              <a:buClr>
                <a:srgbClr val="5ABC8A"/>
              </a:buClr>
              <a:buFont typeface="Arial"/>
              <a:buChar char="•"/>
              <a:defRPr sz="1800" baseline="0">
                <a:solidFill>
                  <a:schemeClr val="bg1"/>
                </a:solidFill>
              </a:defRPr>
            </a:lvl2pPr>
            <a:lvl3pPr marL="1200150" indent="-285750">
              <a:buClr>
                <a:srgbClr val="5ABC8A"/>
              </a:buClr>
              <a:buFont typeface="Courier New" panose="02070309020205020404" pitchFamily="49" charset="0"/>
              <a:buChar char="o"/>
              <a:defRPr sz="1800" baseline="0">
                <a:solidFill>
                  <a:schemeClr val="bg1"/>
                </a:solidFill>
              </a:defRPr>
            </a:lvl3pPr>
            <a:lvl4pPr>
              <a:buClr>
                <a:srgbClr val="5ABC8A"/>
              </a:buClr>
              <a:defRPr sz="1800" baseline="0">
                <a:solidFill>
                  <a:schemeClr val="bg1"/>
                </a:solidFill>
              </a:defRPr>
            </a:lvl4pPr>
            <a:lvl5pPr>
              <a:buClr>
                <a:srgbClr val="5ABC8A"/>
              </a:buClr>
              <a:defRPr sz="18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Subtitle 2"/>
          <p:cNvSpPr>
            <a:spLocks noGrp="1"/>
          </p:cNvSpPr>
          <p:nvPr>
            <p:ph type="subTitle" idx="1"/>
          </p:nvPr>
        </p:nvSpPr>
        <p:spPr>
          <a:xfrm>
            <a:off x="609600" y="2021168"/>
            <a:ext cx="8534400" cy="782102"/>
          </a:xfrm>
        </p:spPr>
        <p:txBody>
          <a:bodyPr>
            <a:normAutofit/>
          </a:bodyPr>
          <a:lstStyle>
            <a:lvl1pPr marL="0" indent="0" algn="l">
              <a:buNone/>
              <a:defRPr sz="1800" baseline="0">
                <a:solidFill>
                  <a:schemeClr val="bg1">
                    <a:lumMod val="6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4" name="Picture 3" descr="A logo with white text&#10;&#10;Description automatically generated">
            <a:extLst>
              <a:ext uri="{FF2B5EF4-FFF2-40B4-BE49-F238E27FC236}">
                <a16:creationId xmlns:a16="http://schemas.microsoft.com/office/drawing/2014/main" id="{E37B6CD0-2BB3-4589-6E55-37995B6B9BAD}"/>
              </a:ext>
            </a:extLst>
          </p:cNvPr>
          <p:cNvPicPr>
            <a:picLocks noChangeAspect="1"/>
          </p:cNvPicPr>
          <p:nvPr userDrawn="1"/>
        </p:nvPicPr>
        <p:blipFill rotWithShape="1">
          <a:blip r:embed="rId2"/>
          <a:srcRect r="66478" b="16415"/>
          <a:stretch/>
        </p:blipFill>
        <p:spPr>
          <a:xfrm>
            <a:off x="11310931" y="274638"/>
            <a:ext cx="581025" cy="614978"/>
          </a:xfrm>
          <a:prstGeom prst="rect">
            <a:avLst/>
          </a:prstGeom>
        </p:spPr>
      </p:pic>
    </p:spTree>
    <p:extLst>
      <p:ext uri="{BB962C8B-B14F-4D97-AF65-F5344CB8AC3E}">
        <p14:creationId xmlns:p14="http://schemas.microsoft.com/office/powerpoint/2010/main" val="651828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9" name="Picture Placeholder 12"/>
          <p:cNvSpPr>
            <a:spLocks noGrp="1"/>
          </p:cNvSpPr>
          <p:nvPr>
            <p:ph type="pic" sz="quarter" idx="13"/>
          </p:nvPr>
        </p:nvSpPr>
        <p:spPr>
          <a:xfrm>
            <a:off x="0" y="0"/>
            <a:ext cx="12192000" cy="6858000"/>
          </a:xfrm>
        </p:spPr>
        <p:txBody>
          <a:bodyPr/>
          <a:lstStyle>
            <a:lvl1pPr>
              <a:defRPr>
                <a:solidFill>
                  <a:srgbClr val="29C3EC"/>
                </a:solidFill>
              </a:defRPr>
            </a:lvl1pPr>
          </a:lstStyle>
          <a:p>
            <a:r>
              <a:rPr lang="en-US"/>
              <a:t>Click icon to add picture</a:t>
            </a:r>
            <a:endParaRPr lang="en-US" dirty="0"/>
          </a:p>
        </p:txBody>
      </p:sp>
      <p:pic>
        <p:nvPicPr>
          <p:cNvPr id="3" name="Picture 2" descr="A logo with white text&#10;&#10;Description automatically generated">
            <a:extLst>
              <a:ext uri="{FF2B5EF4-FFF2-40B4-BE49-F238E27FC236}">
                <a16:creationId xmlns:a16="http://schemas.microsoft.com/office/drawing/2014/main" id="{8891E55B-62B6-DAEA-B0EF-BE53D59A894E}"/>
              </a:ext>
            </a:extLst>
          </p:cNvPr>
          <p:cNvPicPr>
            <a:picLocks noChangeAspect="1"/>
          </p:cNvPicPr>
          <p:nvPr userDrawn="1"/>
        </p:nvPicPr>
        <p:blipFill rotWithShape="1">
          <a:blip r:embed="rId2"/>
          <a:srcRect r="66478" b="16415"/>
          <a:stretch/>
        </p:blipFill>
        <p:spPr>
          <a:xfrm>
            <a:off x="11310931" y="274638"/>
            <a:ext cx="581025" cy="614978"/>
          </a:xfrm>
          <a:prstGeom prst="rect">
            <a:avLst/>
          </a:prstGeom>
        </p:spPr>
      </p:pic>
    </p:spTree>
    <p:extLst>
      <p:ext uri="{BB962C8B-B14F-4D97-AF65-F5344CB8AC3E}">
        <p14:creationId xmlns:p14="http://schemas.microsoft.com/office/powerpoint/2010/main" val="2862606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CA"/>
          </a:p>
        </p:txBody>
      </p:sp>
      <p:sp>
        <p:nvSpPr>
          <p:cNvPr id="5" name="Rectangle 5"/>
          <p:cNvSpPr>
            <a:spLocks noGrp="1" noChangeArrowheads="1"/>
          </p:cNvSpPr>
          <p:nvPr>
            <p:ph type="ftr" sz="quarter" idx="11"/>
          </p:nvPr>
        </p:nvSpPr>
        <p:spPr>
          <a:ln/>
        </p:spPr>
        <p:txBody>
          <a:bodyPr/>
          <a:lstStyle>
            <a:lvl1pPr>
              <a:defRPr/>
            </a:lvl1pPr>
          </a:lstStyle>
          <a:p>
            <a:pPr>
              <a:defRPr/>
            </a:pPr>
            <a:endParaRPr lang="en-CA"/>
          </a:p>
        </p:txBody>
      </p:sp>
      <p:sp>
        <p:nvSpPr>
          <p:cNvPr id="6" name="Rectangle 6"/>
          <p:cNvSpPr>
            <a:spLocks noGrp="1" noChangeArrowheads="1"/>
          </p:cNvSpPr>
          <p:nvPr>
            <p:ph type="sldNum" sz="quarter" idx="12"/>
          </p:nvPr>
        </p:nvSpPr>
        <p:spPr>
          <a:ln/>
        </p:spPr>
        <p:txBody>
          <a:bodyPr/>
          <a:lstStyle>
            <a:lvl1pPr>
              <a:defRPr/>
            </a:lvl1pPr>
          </a:lstStyle>
          <a:p>
            <a:pPr>
              <a:defRPr/>
            </a:pPr>
            <a:fld id="{5352FEDC-6BA9-457F-9FF2-0547F6725751}" type="slidenum">
              <a:rPr lang="en-CA"/>
              <a:pPr>
                <a:defRPr/>
              </a:pPr>
              <a:t>‹#›</a:t>
            </a:fld>
            <a:endParaRPr lang="en-CA"/>
          </a:p>
        </p:txBody>
      </p:sp>
    </p:spTree>
    <p:extLst>
      <p:ext uri="{BB962C8B-B14F-4D97-AF65-F5344CB8AC3E}">
        <p14:creationId xmlns:p14="http://schemas.microsoft.com/office/powerpoint/2010/main" val="2450075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09600" y="19812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9812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en-CA"/>
          </a:p>
        </p:txBody>
      </p:sp>
      <p:sp>
        <p:nvSpPr>
          <p:cNvPr id="6" name="Rectangle 5"/>
          <p:cNvSpPr>
            <a:spLocks noGrp="1" noChangeArrowheads="1"/>
          </p:cNvSpPr>
          <p:nvPr>
            <p:ph type="ftr" sz="quarter" idx="11"/>
          </p:nvPr>
        </p:nvSpPr>
        <p:spPr>
          <a:ln/>
        </p:spPr>
        <p:txBody>
          <a:bodyPr/>
          <a:lstStyle>
            <a:lvl1pPr>
              <a:defRPr/>
            </a:lvl1pPr>
          </a:lstStyle>
          <a:p>
            <a:pPr>
              <a:defRPr/>
            </a:pPr>
            <a:endParaRPr lang="en-CA"/>
          </a:p>
        </p:txBody>
      </p:sp>
      <p:sp>
        <p:nvSpPr>
          <p:cNvPr id="7" name="Rectangle 6"/>
          <p:cNvSpPr>
            <a:spLocks noGrp="1" noChangeArrowheads="1"/>
          </p:cNvSpPr>
          <p:nvPr>
            <p:ph type="sldNum" sz="quarter" idx="12"/>
          </p:nvPr>
        </p:nvSpPr>
        <p:spPr>
          <a:ln/>
        </p:spPr>
        <p:txBody>
          <a:bodyPr/>
          <a:lstStyle>
            <a:lvl1pPr>
              <a:defRPr/>
            </a:lvl1pPr>
          </a:lstStyle>
          <a:p>
            <a:pPr>
              <a:defRPr/>
            </a:pPr>
            <a:fld id="{1D2D0F45-FE8F-431B-A099-47D0BD194B86}" type="slidenum">
              <a:rPr lang="en-CA"/>
              <a:pPr>
                <a:defRPr/>
              </a:pPr>
              <a:t>‹#›</a:t>
            </a:fld>
            <a:endParaRPr lang="en-CA"/>
          </a:p>
        </p:txBody>
      </p:sp>
    </p:spTree>
    <p:extLst>
      <p:ext uri="{BB962C8B-B14F-4D97-AF65-F5344CB8AC3E}">
        <p14:creationId xmlns:p14="http://schemas.microsoft.com/office/powerpoint/2010/main" val="3220542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1C3EDE-C9C4-4333-8DA6-5928F8D1708E}" type="datetimeFigureOut">
              <a:rPr lang="en-CA" smtClean="0"/>
              <a:t>2024-10-23</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9218F033-2523-41D4-9FDE-E98A684F1ACE}" type="slidenum">
              <a:rPr lang="en-CA" smtClean="0"/>
              <a:t>‹#›</a:t>
            </a:fld>
            <a:endParaRPr lang="en-CA"/>
          </a:p>
        </p:txBody>
      </p:sp>
    </p:spTree>
    <p:extLst>
      <p:ext uri="{BB962C8B-B14F-4D97-AF65-F5344CB8AC3E}">
        <p14:creationId xmlns:p14="http://schemas.microsoft.com/office/powerpoint/2010/main" val="36320738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9326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9000565"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600" y="2131414"/>
            <a:ext cx="10972800" cy="385808"/>
          </a:xfrm>
          <a:prstGeom prst="rect">
            <a:avLst/>
          </a:prstGeom>
        </p:spPr>
        <p:txBody>
          <a:bodyPr vert="horz" lIns="91440" tIns="45720" rIns="91440" bIns="45720" rtlCol="0">
            <a:normAutofit/>
          </a:bodyPr>
          <a:lstStyle/>
          <a:p>
            <a:pPr lvl="0"/>
            <a:r>
              <a:rPr lang="en-CA" dirty="0"/>
              <a:t>Click to edit Master text styles</a:t>
            </a:r>
          </a:p>
        </p:txBody>
      </p:sp>
    </p:spTree>
    <p:extLst>
      <p:ext uri="{BB962C8B-B14F-4D97-AF65-F5344CB8AC3E}">
        <p14:creationId xmlns:p14="http://schemas.microsoft.com/office/powerpoint/2010/main" val="19009216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Lst>
  <p:txStyles>
    <p:titleStyle>
      <a:lvl1pPr algn="l" defTabSz="457200" rtl="0" eaLnBrk="1" latinLnBrk="0" hangingPunct="1">
        <a:spcBef>
          <a:spcPct val="0"/>
        </a:spcBef>
        <a:buNone/>
        <a:defRPr sz="4000" b="1" i="0" kern="1200" baseline="0">
          <a:solidFill>
            <a:schemeClr val="bg1">
              <a:lumMod val="65000"/>
            </a:schemeClr>
          </a:solidFill>
          <a:latin typeface="Arial"/>
          <a:ea typeface="+mj-ea"/>
          <a:cs typeface="Arial"/>
        </a:defRPr>
      </a:lvl1pPr>
    </p:titleStyle>
    <p:bodyStyle>
      <a:lvl1pPr marL="0" indent="0" algn="l" defTabSz="457200" rtl="0" eaLnBrk="1" latinLnBrk="0" hangingPunct="1">
        <a:spcBef>
          <a:spcPct val="20000"/>
        </a:spcBef>
        <a:buFont typeface="Arial"/>
        <a:buNone/>
        <a:defRPr sz="2000" b="0" i="0" kern="1200">
          <a:solidFill>
            <a:srgbClr val="5ABC8A"/>
          </a:solidFill>
          <a:latin typeface="Arial"/>
          <a:ea typeface="+mn-ea"/>
          <a:cs typeface="Arial"/>
        </a:defRPr>
      </a:lvl1pPr>
      <a:lvl2pPr marL="457200" indent="0" algn="l" defTabSz="457200" rtl="0" eaLnBrk="1" latinLnBrk="0" hangingPunct="1">
        <a:spcBef>
          <a:spcPct val="20000"/>
        </a:spcBef>
        <a:buClr>
          <a:srgbClr val="29C3EC"/>
        </a:buClr>
        <a:buFont typeface="Arial"/>
        <a:buNone/>
        <a:defRPr sz="1800" kern="1200">
          <a:solidFill>
            <a:srgbClr val="7F7F7F"/>
          </a:solidFill>
          <a:latin typeface="Arial"/>
          <a:ea typeface="+mn-ea"/>
          <a:cs typeface="Arial"/>
        </a:defRPr>
      </a:lvl2pPr>
      <a:lvl3pPr marL="914400" indent="0" algn="l" defTabSz="457200" rtl="0" eaLnBrk="1" latinLnBrk="0" hangingPunct="1">
        <a:spcBef>
          <a:spcPct val="20000"/>
        </a:spcBef>
        <a:buClr>
          <a:srgbClr val="29C3EC"/>
        </a:buClr>
        <a:buFont typeface="Arial"/>
        <a:buNone/>
        <a:defRPr sz="1800" kern="1200">
          <a:solidFill>
            <a:srgbClr val="7F7F7F"/>
          </a:solidFill>
          <a:latin typeface="Arial"/>
          <a:ea typeface="+mn-ea"/>
          <a:cs typeface="Arial"/>
        </a:defRPr>
      </a:lvl3pPr>
      <a:lvl4pPr marL="1600200" indent="-228600" algn="l" defTabSz="457200" rtl="0" eaLnBrk="1" latinLnBrk="0" hangingPunct="1">
        <a:spcBef>
          <a:spcPct val="20000"/>
        </a:spcBef>
        <a:buClr>
          <a:srgbClr val="29C3EC"/>
        </a:buClr>
        <a:buFont typeface="Arial"/>
        <a:buChar char="–"/>
        <a:defRPr sz="1800" kern="1200">
          <a:solidFill>
            <a:srgbClr val="7F7F7F"/>
          </a:solidFill>
          <a:latin typeface="Arial"/>
          <a:ea typeface="+mn-ea"/>
          <a:cs typeface="Arial"/>
        </a:defRPr>
      </a:lvl4pPr>
      <a:lvl5pPr marL="2057400" indent="-228600" algn="l" defTabSz="457200" rtl="0" eaLnBrk="1" latinLnBrk="0" hangingPunct="1">
        <a:spcBef>
          <a:spcPct val="20000"/>
        </a:spcBef>
        <a:buClr>
          <a:srgbClr val="29C3EC"/>
        </a:buClr>
        <a:buFont typeface="Arial"/>
        <a:buChar char="»"/>
        <a:defRPr sz="1800" kern="1200">
          <a:solidFill>
            <a:srgbClr val="7F7F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2.TIF"/><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2.TIF"/><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2.TIF"/><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2.TIF"/><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7.tiff"/></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49.jpeg"/><Relationship Id="rId4" Type="http://schemas.openxmlformats.org/officeDocument/2006/relationships/image" Target="../media/image48.JPG"/></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53.jpe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hyperlink" Target="http://bit.ly/elanews" TargetMode="External"/><Relationship Id="rId4" Type="http://schemas.openxmlformats.org/officeDocument/2006/relationships/hyperlink" Target="http://www.iisd.org/el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7700F9B7-B195-4DD8-BAD8-29C4596D806E}"/>
              </a:ext>
            </a:extLst>
          </p:cNvPr>
          <p:cNvPicPr>
            <a:picLocks noGrp="1" noChangeAspect="1"/>
          </p:cNvPicPr>
          <p:nvPr>
            <p:ph type="pic" sz="quarter" idx="13"/>
          </p:nvPr>
        </p:nvPicPr>
        <p:blipFill>
          <a:blip r:embed="rId2"/>
          <a:srcRect t="8825" b="8825"/>
          <a:stretch>
            <a:fillRect/>
          </a:stretch>
        </p:blipFill>
        <p:spPr>
          <a:xfrm>
            <a:off x="0" y="0"/>
            <a:ext cx="12192000" cy="5638800"/>
          </a:xfrm>
        </p:spPr>
      </p:pic>
      <p:sp>
        <p:nvSpPr>
          <p:cNvPr id="6" name="TextBox 5"/>
          <p:cNvSpPr txBox="1"/>
          <p:nvPr/>
        </p:nvSpPr>
        <p:spPr>
          <a:xfrm>
            <a:off x="9023048" y="6204857"/>
            <a:ext cx="184666" cy="369332"/>
          </a:xfrm>
          <a:prstGeom prst="rect">
            <a:avLst/>
          </a:prstGeom>
          <a:noFill/>
        </p:spPr>
        <p:txBody>
          <a:bodyPr wrap="none" rtlCol="0">
            <a:spAutoFit/>
          </a:bodyPr>
          <a:lstStyle/>
          <a:p>
            <a:endParaRPr lang="en-US" dirty="0"/>
          </a:p>
        </p:txBody>
      </p:sp>
      <p:sp>
        <p:nvSpPr>
          <p:cNvPr id="15" name="Rectangle 14">
            <a:extLst>
              <a:ext uri="{FF2B5EF4-FFF2-40B4-BE49-F238E27FC236}">
                <a16:creationId xmlns:a16="http://schemas.microsoft.com/office/drawing/2014/main" id="{583EF577-4C48-4464-97C4-63D4ACBC0CCD}"/>
              </a:ext>
            </a:extLst>
          </p:cNvPr>
          <p:cNvSpPr/>
          <p:nvPr/>
        </p:nvSpPr>
        <p:spPr>
          <a:xfrm>
            <a:off x="0" y="-8387"/>
            <a:ext cx="12192000" cy="5638800"/>
          </a:xfrm>
          <a:prstGeom prst="rect">
            <a:avLst/>
          </a:prstGeom>
          <a:solidFill>
            <a:srgbClr val="093266">
              <a:alpha val="4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2"/>
          <p:cNvSpPr>
            <a:spLocks noGrp="1"/>
          </p:cNvSpPr>
          <p:nvPr>
            <p:ph type="ctrTitle"/>
          </p:nvPr>
        </p:nvSpPr>
        <p:spPr>
          <a:xfrm>
            <a:off x="1480303" y="816425"/>
            <a:ext cx="9239416" cy="3628231"/>
          </a:xfrm>
        </p:spPr>
        <p:txBody>
          <a:bodyPr/>
          <a:lstStyle/>
          <a:p>
            <a:pPr algn="ctr"/>
            <a:r>
              <a:rPr lang="en-US" sz="4000" dirty="0">
                <a:solidFill>
                  <a:schemeClr val="bg1"/>
                </a:solidFill>
              </a:rPr>
              <a:t>Keeping up with our changing lakes: 50+ years of data from the IISD Experimental Lakes Area</a:t>
            </a:r>
          </a:p>
        </p:txBody>
      </p:sp>
      <p:sp>
        <p:nvSpPr>
          <p:cNvPr id="2" name="TextBox 1">
            <a:extLst>
              <a:ext uri="{FF2B5EF4-FFF2-40B4-BE49-F238E27FC236}">
                <a16:creationId xmlns:a16="http://schemas.microsoft.com/office/drawing/2014/main" id="{26183B4B-CFE0-419D-C21A-8C5B2ED3B578}"/>
              </a:ext>
            </a:extLst>
          </p:cNvPr>
          <p:cNvSpPr txBox="1"/>
          <p:nvPr/>
        </p:nvSpPr>
        <p:spPr>
          <a:xfrm>
            <a:off x="405824" y="5881691"/>
            <a:ext cx="4074385" cy="646331"/>
          </a:xfrm>
          <a:prstGeom prst="rect">
            <a:avLst/>
          </a:prstGeom>
          <a:noFill/>
        </p:spPr>
        <p:txBody>
          <a:bodyPr wrap="none" rtlCol="0">
            <a:spAutoFit/>
          </a:bodyPr>
          <a:lstStyle/>
          <a:p>
            <a:r>
              <a:rPr lang="en-CA" dirty="0">
                <a:solidFill>
                  <a:srgbClr val="29C3EC"/>
                </a:solidFill>
              </a:rPr>
              <a:t>Presented by Thomas Saleh for Lake Links</a:t>
            </a:r>
          </a:p>
          <a:p>
            <a:r>
              <a:rPr lang="en-CA" dirty="0">
                <a:solidFill>
                  <a:srgbClr val="29C3EC"/>
                </a:solidFill>
              </a:rPr>
              <a:t>October 26, 2024</a:t>
            </a:r>
          </a:p>
        </p:txBody>
      </p:sp>
    </p:spTree>
    <p:extLst>
      <p:ext uri="{BB962C8B-B14F-4D97-AF65-F5344CB8AC3E}">
        <p14:creationId xmlns:p14="http://schemas.microsoft.com/office/powerpoint/2010/main" val="1802840139"/>
      </p:ext>
    </p:extLst>
  </p:cSld>
  <p:clrMapOvr>
    <a:masterClrMapping/>
  </p:clrMapOvr>
  <mc:AlternateContent xmlns:mc="http://schemas.openxmlformats.org/markup-compatibility/2006">
    <mc:Choice xmlns:p14="http://schemas.microsoft.com/office/powerpoint/2010/main" Requires="p14">
      <p:transition spd="slow" p14:dur="2000" advTm="51300"/>
    </mc:Choice>
    <mc:Fallback>
      <p:transition spd="slow" advTm="513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1C45C373-634A-5855-9F4F-C95B1F75288F}"/>
              </a:ext>
            </a:extLst>
          </p:cNvPr>
          <p:cNvPicPr>
            <a:picLocks noChangeAspect="1"/>
          </p:cNvPicPr>
          <p:nvPr/>
        </p:nvPicPr>
        <p:blipFill>
          <a:blip r:embed="rId3"/>
          <a:stretch>
            <a:fillRect/>
          </a:stretch>
        </p:blipFill>
        <p:spPr>
          <a:xfrm>
            <a:off x="432808" y="187960"/>
            <a:ext cx="10496701" cy="6482080"/>
          </a:xfrm>
          <a:prstGeom prst="rect">
            <a:avLst/>
          </a:prstGeom>
        </p:spPr>
      </p:pic>
    </p:spTree>
    <p:extLst>
      <p:ext uri="{BB962C8B-B14F-4D97-AF65-F5344CB8AC3E}">
        <p14:creationId xmlns:p14="http://schemas.microsoft.com/office/powerpoint/2010/main" val="2811129932"/>
      </p:ext>
    </p:extLst>
  </p:cSld>
  <p:clrMapOvr>
    <a:masterClrMapping/>
  </p:clrMapOvr>
  <mc:AlternateContent xmlns:mc="http://schemas.openxmlformats.org/markup-compatibility/2006">
    <mc:Choice xmlns:p14="http://schemas.microsoft.com/office/powerpoint/2010/main" Requires="p14">
      <p:transition spd="slow" p14:dur="2000" advTm="78993"/>
    </mc:Choice>
    <mc:Fallback>
      <p:transition spd="slow" advTm="78993"/>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6" name="Rectangle 11"/>
          <p:cNvSpPr txBox="1">
            <a:spLocks noChangeArrowheads="1"/>
          </p:cNvSpPr>
          <p:nvPr/>
        </p:nvSpPr>
        <p:spPr>
          <a:xfrm>
            <a:off x="7346348" y="1818739"/>
            <a:ext cx="3071282" cy="3810000"/>
          </a:xfrm>
          <a:prstGeom prst="rect">
            <a:avLst/>
          </a:prstGeom>
          <a:solidFill>
            <a:schemeClr val="tx1">
              <a:alpha val="67000"/>
            </a:schemeClr>
          </a:solidFill>
        </p:spPr>
        <p:txBody>
          <a:bodyPr/>
          <a:lst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eaLnBrk="1" hangingPunct="1">
              <a:defRPr/>
            </a:pPr>
            <a:r>
              <a:rPr lang="en-US" sz="2000" kern="0" dirty="0">
                <a:solidFill>
                  <a:schemeClr val="bg2"/>
                </a:solidFill>
                <a:effectLst/>
              </a:rPr>
              <a:t>Mean annual air temperature rising by </a:t>
            </a:r>
            <a:r>
              <a:rPr lang="en-CA" sz="2000" dirty="0">
                <a:solidFill>
                  <a:schemeClr val="bg2"/>
                </a:solidFill>
                <a:effectLst/>
              </a:rPr>
              <a:t>0.49 °C /decade</a:t>
            </a:r>
          </a:p>
          <a:p>
            <a:pPr eaLnBrk="1" hangingPunct="1">
              <a:defRPr/>
            </a:pPr>
            <a:endParaRPr lang="en-US" sz="2000" kern="0" dirty="0">
              <a:solidFill>
                <a:schemeClr val="bg2"/>
              </a:solidFill>
              <a:effectLst/>
            </a:endParaRPr>
          </a:p>
          <a:p>
            <a:pPr eaLnBrk="1" hangingPunct="1">
              <a:defRPr/>
            </a:pPr>
            <a:r>
              <a:rPr lang="en-US" sz="2000" kern="0" dirty="0">
                <a:solidFill>
                  <a:schemeClr val="bg2"/>
                </a:solidFill>
                <a:effectLst/>
              </a:rPr>
              <a:t>Global average is ~0.15 - 0.30 </a:t>
            </a:r>
            <a:r>
              <a:rPr lang="en-CA" sz="2000" dirty="0">
                <a:solidFill>
                  <a:schemeClr val="bg2"/>
                </a:solidFill>
                <a:effectLst/>
              </a:rPr>
              <a:t>°C /decade</a:t>
            </a:r>
          </a:p>
          <a:p>
            <a:pPr eaLnBrk="1" hangingPunct="1">
              <a:defRPr/>
            </a:pPr>
            <a:endParaRPr lang="en-CA" sz="2000" kern="0" dirty="0">
              <a:solidFill>
                <a:schemeClr val="bg2"/>
              </a:solidFill>
              <a:effectLst/>
            </a:endParaRPr>
          </a:p>
          <a:p>
            <a:pPr eaLnBrk="1" hangingPunct="1">
              <a:defRPr/>
            </a:pPr>
            <a:r>
              <a:rPr lang="en-CA" sz="2000" kern="0" dirty="0">
                <a:solidFill>
                  <a:srgbClr val="FFC000"/>
                </a:solidFill>
              </a:rPr>
              <a:t>Since 2000 eight out of twelve years above long-term mean</a:t>
            </a:r>
          </a:p>
          <a:p>
            <a:pPr eaLnBrk="1" hangingPunct="1">
              <a:defRPr/>
            </a:pPr>
            <a:endParaRPr lang="en-CA" sz="2000" kern="0" dirty="0"/>
          </a:p>
        </p:txBody>
      </p:sp>
      <p:sp>
        <p:nvSpPr>
          <p:cNvPr id="7" name="Text Box 8"/>
          <p:cNvSpPr txBox="1">
            <a:spLocks noChangeArrowheads="1"/>
          </p:cNvSpPr>
          <p:nvPr/>
        </p:nvSpPr>
        <p:spPr bwMode="auto">
          <a:xfrm>
            <a:off x="2971800" y="589478"/>
            <a:ext cx="6781800" cy="707886"/>
          </a:xfrm>
          <a:prstGeom prst="rect">
            <a:avLst/>
          </a:prstGeom>
          <a:solidFill>
            <a:srgbClr val="093266">
              <a:alpha val="60000"/>
            </a:srgbClr>
          </a:solidFill>
          <a:ln>
            <a:noFill/>
          </a:ln>
          <a:effec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CA" sz="4000" dirty="0">
                <a:solidFill>
                  <a:schemeClr val="bg2"/>
                </a:solidFill>
                <a:latin typeface="Arial" charset="0"/>
              </a:rPr>
              <a:t>Air Temperature at ELA</a:t>
            </a:r>
          </a:p>
        </p:txBody>
      </p:sp>
      <p:pic>
        <p:nvPicPr>
          <p:cNvPr id="2" name="Picture 1" descr="A graph showing the growth of the year&#10;&#10;Description automatically generated with medium confidence">
            <a:extLst>
              <a:ext uri="{FF2B5EF4-FFF2-40B4-BE49-F238E27FC236}">
                <a16:creationId xmlns:a16="http://schemas.microsoft.com/office/drawing/2014/main" id="{C2857AD3-5ED0-E2A3-5015-0B43C2919E2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2976" y="2054315"/>
            <a:ext cx="5409966" cy="3338847"/>
          </a:xfrm>
          <a:prstGeom prst="rect">
            <a:avLst/>
          </a:prstGeom>
          <a:noFill/>
        </p:spPr>
      </p:pic>
    </p:spTree>
    <p:extLst>
      <p:ext uri="{BB962C8B-B14F-4D97-AF65-F5344CB8AC3E}">
        <p14:creationId xmlns:p14="http://schemas.microsoft.com/office/powerpoint/2010/main" val="1970079816"/>
      </p:ext>
    </p:extLst>
  </p:cSld>
  <p:clrMapOvr>
    <a:masterClrMapping/>
  </p:clrMapOvr>
  <mc:AlternateContent xmlns:mc="http://schemas.openxmlformats.org/markup-compatibility/2006">
    <mc:Choice xmlns:p14="http://schemas.microsoft.com/office/powerpoint/2010/main" Requires="p14">
      <p:transition spd="slow" p14:dur="2000" advTm="27776"/>
    </mc:Choice>
    <mc:Fallback>
      <p:transition spd="slow" advTm="27776"/>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descr="C:\Users\HigginsSN\Pictures\ELA\Experiments\dawnmist2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50" y="0"/>
            <a:ext cx="10325100" cy="6883400"/>
          </a:xfrm>
          <a:prstGeom prst="rect">
            <a:avLst/>
          </a:prstGeom>
          <a:noFill/>
          <a:extLst>
            <a:ext uri="{909E8E84-426E-40DD-AFC4-6F175D3DCCD1}">
              <a14:hiddenFill xmlns:a14="http://schemas.microsoft.com/office/drawing/2010/main">
                <a:solidFill>
                  <a:srgbClr val="FFFFFF"/>
                </a:solidFill>
              </a14:hiddenFill>
            </a:ext>
          </a:extLst>
        </p:spPr>
      </p:pic>
      <p:sp>
        <p:nvSpPr>
          <p:cNvPr id="6155" name="Rectangle 11"/>
          <p:cNvSpPr>
            <a:spLocks noGrp="1" noChangeArrowheads="1"/>
          </p:cNvSpPr>
          <p:nvPr>
            <p:ph type="body" sz="half" idx="2"/>
          </p:nvPr>
        </p:nvSpPr>
        <p:spPr>
          <a:xfrm>
            <a:off x="2868002" y="5319714"/>
            <a:ext cx="6221569" cy="896029"/>
          </a:xfrm>
          <a:solidFill>
            <a:schemeClr val="tx1">
              <a:alpha val="35000"/>
            </a:schemeClr>
          </a:solidFill>
        </p:spPr>
        <p:txBody>
          <a:bodyPr numCol="2" spcCol="216000">
            <a:noAutofit/>
          </a:bodyPr>
          <a:lstStyle/>
          <a:p>
            <a:pPr eaLnBrk="1" hangingPunct="1">
              <a:defRPr/>
            </a:pPr>
            <a:r>
              <a:rPr lang="en-CA" sz="1600" dirty="0">
                <a:solidFill>
                  <a:schemeClr val="bg2"/>
                </a:solidFill>
              </a:rPr>
              <a:t>Summer temperatures increasing faster or near global annual average</a:t>
            </a:r>
          </a:p>
          <a:p>
            <a:pPr eaLnBrk="1" hangingPunct="1">
              <a:defRPr/>
            </a:pPr>
            <a:endParaRPr lang="en-CA" sz="1600" dirty="0"/>
          </a:p>
        </p:txBody>
      </p:sp>
      <p:sp>
        <p:nvSpPr>
          <p:cNvPr id="13316" name="Text Box 6"/>
          <p:cNvSpPr txBox="1">
            <a:spLocks noChangeArrowheads="1"/>
          </p:cNvSpPr>
          <p:nvPr/>
        </p:nvSpPr>
        <p:spPr bwMode="auto">
          <a:xfrm>
            <a:off x="5029200" y="3124201"/>
            <a:ext cx="1905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spcBef>
                <a:spcPct val="50000"/>
              </a:spcBef>
            </a:pPr>
            <a:r>
              <a:rPr lang="en-CA" b="1" dirty="0">
                <a:solidFill>
                  <a:srgbClr val="000000"/>
                </a:solidFill>
                <a:latin typeface="Arial" charset="0"/>
              </a:rPr>
              <a:t>0.28 </a:t>
            </a:r>
            <a:r>
              <a:rPr lang="en-US" b="1" dirty="0">
                <a:solidFill>
                  <a:srgbClr val="000000"/>
                </a:solidFill>
                <a:latin typeface="Arial" charset="0"/>
                <a:cs typeface="Arial" charset="0"/>
              </a:rPr>
              <a:t>°C/decade</a:t>
            </a:r>
          </a:p>
        </p:txBody>
      </p:sp>
      <p:sp>
        <p:nvSpPr>
          <p:cNvPr id="13318" name="Text Box 8"/>
          <p:cNvSpPr txBox="1">
            <a:spLocks noChangeArrowheads="1"/>
          </p:cNvSpPr>
          <p:nvPr/>
        </p:nvSpPr>
        <p:spPr bwMode="auto">
          <a:xfrm>
            <a:off x="1714500" y="240942"/>
            <a:ext cx="8763000" cy="707886"/>
          </a:xfrm>
          <a:prstGeom prst="rect">
            <a:avLst/>
          </a:prstGeom>
          <a:solidFill>
            <a:srgbClr val="093266">
              <a:alpha val="40000"/>
            </a:srgbClr>
          </a:solidFill>
          <a:ln>
            <a:noFill/>
          </a:ln>
          <a:effec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CA" sz="4000" dirty="0">
                <a:solidFill>
                  <a:schemeClr val="bg2"/>
                </a:solidFill>
                <a:latin typeface="Arial" charset="0"/>
              </a:rPr>
              <a:t>Seasonal Air Temperature at ELA</a:t>
            </a:r>
          </a:p>
        </p:txBody>
      </p:sp>
      <p:pic>
        <p:nvPicPr>
          <p:cNvPr id="3" name="Picture 2" descr="A graph of different degrees&#10;&#10;Description automatically generated with medium confidence">
            <a:extLst>
              <a:ext uri="{FF2B5EF4-FFF2-40B4-BE49-F238E27FC236}">
                <a16:creationId xmlns:a16="http://schemas.microsoft.com/office/drawing/2014/main" id="{3F36AF2E-50AA-8F3D-5AF0-08F859B511AC}"/>
              </a:ext>
            </a:extLst>
          </p:cNvPr>
          <p:cNvPicPr>
            <a:picLocks noChangeAspect="1"/>
          </p:cNvPicPr>
          <p:nvPr/>
        </p:nvPicPr>
        <p:blipFill>
          <a:blip r:embed="rId3">
            <a:extLst>
              <a:ext uri="{28A0092B-C50C-407E-A947-70E740481C1C}">
                <a14:useLocalDpi xmlns:a14="http://schemas.microsoft.com/office/drawing/2010/main" val="0"/>
              </a:ext>
            </a:extLst>
          </a:blip>
          <a:srcRect b="44252"/>
          <a:stretch/>
        </p:blipFill>
        <p:spPr bwMode="auto">
          <a:xfrm>
            <a:off x="2753042" y="1207635"/>
            <a:ext cx="6457315" cy="2221366"/>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2000" advTm="19227"/>
    </mc:Choice>
    <mc:Fallback>
      <p:transition spd="slow" advTm="19227"/>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descr="C:\Users\HigginsSN\Pictures\ELA\Experiments\dawnmist2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50" y="0"/>
            <a:ext cx="10325100" cy="6883400"/>
          </a:xfrm>
          <a:prstGeom prst="rect">
            <a:avLst/>
          </a:prstGeom>
          <a:noFill/>
          <a:extLst>
            <a:ext uri="{909E8E84-426E-40DD-AFC4-6F175D3DCCD1}">
              <a14:hiddenFill xmlns:a14="http://schemas.microsoft.com/office/drawing/2010/main">
                <a:solidFill>
                  <a:srgbClr val="FFFFFF"/>
                </a:solidFill>
              </a14:hiddenFill>
            </a:ext>
          </a:extLst>
        </p:spPr>
      </p:pic>
      <p:sp>
        <p:nvSpPr>
          <p:cNvPr id="6155" name="Rectangle 11"/>
          <p:cNvSpPr>
            <a:spLocks noGrp="1" noChangeArrowheads="1"/>
          </p:cNvSpPr>
          <p:nvPr>
            <p:ph type="body" sz="half" idx="2"/>
          </p:nvPr>
        </p:nvSpPr>
        <p:spPr>
          <a:xfrm>
            <a:off x="2868002" y="5319714"/>
            <a:ext cx="6221569" cy="896029"/>
          </a:xfrm>
          <a:solidFill>
            <a:schemeClr val="tx1">
              <a:alpha val="35000"/>
            </a:schemeClr>
          </a:solidFill>
        </p:spPr>
        <p:txBody>
          <a:bodyPr numCol="2" spcCol="216000">
            <a:noAutofit/>
          </a:bodyPr>
          <a:lstStyle/>
          <a:p>
            <a:pPr eaLnBrk="1" hangingPunct="1">
              <a:defRPr/>
            </a:pPr>
            <a:r>
              <a:rPr lang="en-CA" sz="1600" dirty="0">
                <a:solidFill>
                  <a:schemeClr val="bg2"/>
                </a:solidFill>
              </a:rPr>
              <a:t>Summer temperatures increasing faster or near global annual average</a:t>
            </a:r>
          </a:p>
          <a:p>
            <a:pPr eaLnBrk="1" hangingPunct="1">
              <a:defRPr/>
            </a:pPr>
            <a:endParaRPr lang="en-CA" sz="1600" dirty="0"/>
          </a:p>
          <a:p>
            <a:pPr eaLnBrk="1" hangingPunct="1">
              <a:defRPr/>
            </a:pPr>
            <a:r>
              <a:rPr lang="en-CA" sz="1600" dirty="0">
                <a:solidFill>
                  <a:srgbClr val="FFC000"/>
                </a:solidFill>
              </a:rPr>
              <a:t>Winter temperatures increasing nearly 3X faster than summer temperatures </a:t>
            </a:r>
          </a:p>
        </p:txBody>
      </p:sp>
      <p:sp>
        <p:nvSpPr>
          <p:cNvPr id="13316" name="Text Box 6"/>
          <p:cNvSpPr txBox="1">
            <a:spLocks noChangeArrowheads="1"/>
          </p:cNvSpPr>
          <p:nvPr/>
        </p:nvSpPr>
        <p:spPr bwMode="auto">
          <a:xfrm>
            <a:off x="5029200" y="3124201"/>
            <a:ext cx="1905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spcBef>
                <a:spcPct val="50000"/>
              </a:spcBef>
            </a:pPr>
            <a:r>
              <a:rPr lang="en-CA" b="1" dirty="0">
                <a:solidFill>
                  <a:srgbClr val="000000"/>
                </a:solidFill>
                <a:latin typeface="Arial" charset="0"/>
              </a:rPr>
              <a:t>0.28 </a:t>
            </a:r>
            <a:r>
              <a:rPr lang="en-US" b="1" dirty="0">
                <a:solidFill>
                  <a:srgbClr val="000000"/>
                </a:solidFill>
                <a:latin typeface="Arial" charset="0"/>
                <a:cs typeface="Arial" charset="0"/>
              </a:rPr>
              <a:t>°C/decade</a:t>
            </a:r>
          </a:p>
        </p:txBody>
      </p:sp>
      <p:sp>
        <p:nvSpPr>
          <p:cNvPr id="13318" name="Text Box 8"/>
          <p:cNvSpPr txBox="1">
            <a:spLocks noChangeArrowheads="1"/>
          </p:cNvSpPr>
          <p:nvPr/>
        </p:nvSpPr>
        <p:spPr bwMode="auto">
          <a:xfrm>
            <a:off x="1714500" y="240942"/>
            <a:ext cx="8763000" cy="707886"/>
          </a:xfrm>
          <a:prstGeom prst="rect">
            <a:avLst/>
          </a:prstGeom>
          <a:solidFill>
            <a:srgbClr val="093266">
              <a:alpha val="40000"/>
            </a:srgbClr>
          </a:solidFill>
          <a:ln>
            <a:noFill/>
          </a:ln>
          <a:effec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CA" sz="4000" dirty="0">
                <a:solidFill>
                  <a:schemeClr val="bg2"/>
                </a:solidFill>
                <a:latin typeface="Arial" charset="0"/>
              </a:rPr>
              <a:t>Seasonal Air Temperature at ELA</a:t>
            </a:r>
          </a:p>
        </p:txBody>
      </p:sp>
      <p:pic>
        <p:nvPicPr>
          <p:cNvPr id="3" name="Picture 2" descr="A graph of different degrees&#10;&#10;Description automatically generated with medium confidence">
            <a:extLst>
              <a:ext uri="{FF2B5EF4-FFF2-40B4-BE49-F238E27FC236}">
                <a16:creationId xmlns:a16="http://schemas.microsoft.com/office/drawing/2014/main" id="{3F36AF2E-50AA-8F3D-5AF0-08F859B511A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53042" y="1207634"/>
            <a:ext cx="6457315" cy="3984625"/>
          </a:xfrm>
          <a:prstGeom prst="rect">
            <a:avLst/>
          </a:prstGeom>
          <a:noFill/>
        </p:spPr>
      </p:pic>
    </p:spTree>
    <p:extLst>
      <p:ext uri="{BB962C8B-B14F-4D97-AF65-F5344CB8AC3E}">
        <p14:creationId xmlns:p14="http://schemas.microsoft.com/office/powerpoint/2010/main" val="17798011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9671">
        <p159:morph option="byObject"/>
      </p:transition>
    </mc:Choice>
    <mc:Fallback>
      <p:transition spd="slow" advTm="19671">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5" descr="Ice_Free_vs_Ye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3890" y="1380459"/>
            <a:ext cx="5534110" cy="4000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ext Box 9"/>
          <p:cNvSpPr txBox="1">
            <a:spLocks noChangeArrowheads="1"/>
          </p:cNvSpPr>
          <p:nvPr/>
        </p:nvSpPr>
        <p:spPr bwMode="auto">
          <a:xfrm>
            <a:off x="5334000" y="152400"/>
            <a:ext cx="45720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CA" sz="3200" dirty="0">
                <a:solidFill>
                  <a:schemeClr val="bg1"/>
                </a:solidFill>
                <a:latin typeface="Arial" charset="0"/>
              </a:rPr>
              <a:t>Duration of Ice-Free Season</a:t>
            </a:r>
          </a:p>
        </p:txBody>
      </p:sp>
      <p:sp>
        <p:nvSpPr>
          <p:cNvPr id="18439" name="Text Box 10"/>
          <p:cNvSpPr txBox="1">
            <a:spLocks noChangeArrowheads="1"/>
          </p:cNvSpPr>
          <p:nvPr/>
        </p:nvSpPr>
        <p:spPr bwMode="auto">
          <a:xfrm>
            <a:off x="5847944" y="2156332"/>
            <a:ext cx="228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n-CA" b="1" dirty="0">
                <a:solidFill>
                  <a:srgbClr val="000000"/>
                </a:solidFill>
                <a:latin typeface="Arial" charset="0"/>
              </a:rPr>
              <a:t>+4 days/decade</a:t>
            </a:r>
          </a:p>
        </p:txBody>
      </p:sp>
      <p:pic>
        <p:nvPicPr>
          <p:cNvPr id="27650" name="Picture 2" descr="C:\Users\HigginsSN\Pictures\ELA\photos from Lee\IMG_365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0"/>
            <a:ext cx="4448090" cy="6873526"/>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5695544" y="4056434"/>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Oval 6"/>
          <p:cNvSpPr/>
          <p:nvPr/>
        </p:nvSpPr>
        <p:spPr>
          <a:xfrm>
            <a:off x="9836285" y="2341123"/>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Box 2"/>
          <p:cNvSpPr txBox="1"/>
          <p:nvPr/>
        </p:nvSpPr>
        <p:spPr>
          <a:xfrm>
            <a:off x="6096000" y="5447728"/>
            <a:ext cx="5334000" cy="369332"/>
          </a:xfrm>
          <a:prstGeom prst="rect">
            <a:avLst/>
          </a:prstGeom>
          <a:noFill/>
        </p:spPr>
        <p:txBody>
          <a:bodyPr wrap="square" rtlCol="0">
            <a:spAutoFit/>
          </a:bodyPr>
          <a:lstStyle/>
          <a:p>
            <a:r>
              <a:rPr lang="en-US" dirty="0">
                <a:solidFill>
                  <a:schemeClr val="bg1"/>
                </a:solidFill>
              </a:rPr>
              <a:t>Total change over 46 years is ~20 days</a:t>
            </a:r>
          </a:p>
        </p:txBody>
      </p:sp>
    </p:spTree>
    <p:extLst>
      <p:ext uri="{BB962C8B-B14F-4D97-AF65-F5344CB8AC3E}">
        <p14:creationId xmlns:p14="http://schemas.microsoft.com/office/powerpoint/2010/main" val="4194646251"/>
      </p:ext>
    </p:extLst>
  </p:cSld>
  <p:clrMapOvr>
    <a:masterClrMapping/>
  </p:clrMapOvr>
  <mc:AlternateContent xmlns:mc="http://schemas.openxmlformats.org/markup-compatibility/2006">
    <mc:Choice xmlns:p14="http://schemas.microsoft.com/office/powerpoint/2010/main" Requires="p14">
      <p:transition spd="slow" p14:dur="2000" advTm="52126"/>
    </mc:Choice>
    <mc:Fallback>
      <p:transition spd="slow" advTm="52126"/>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descr="C:\Users\HigginsSN\Pictures\ELA\wintercamp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016" y="0"/>
            <a:ext cx="10459168" cy="6858000"/>
          </a:xfrm>
          <a:prstGeom prst="rect">
            <a:avLst/>
          </a:prstGeom>
          <a:noFill/>
          <a:extLst>
            <a:ext uri="{909E8E84-426E-40DD-AFC4-6F175D3DCCD1}">
              <a14:hiddenFill xmlns:a14="http://schemas.microsoft.com/office/drawing/2010/main">
                <a:solidFill>
                  <a:srgbClr val="FFFFFF"/>
                </a:solidFill>
              </a14:hiddenFill>
            </a:ext>
          </a:extLst>
        </p:spPr>
      </p:pic>
      <p:sp>
        <p:nvSpPr>
          <p:cNvPr id="19460" name="Text Box 6"/>
          <p:cNvSpPr txBox="1">
            <a:spLocks noChangeArrowheads="1"/>
          </p:cNvSpPr>
          <p:nvPr/>
        </p:nvSpPr>
        <p:spPr bwMode="auto">
          <a:xfrm>
            <a:off x="1752600" y="215326"/>
            <a:ext cx="8382000" cy="584775"/>
          </a:xfrm>
          <a:prstGeom prst="rect">
            <a:avLst/>
          </a:prstGeom>
          <a:solidFill>
            <a:srgbClr val="093266">
              <a:alpha val="55000"/>
            </a:srgbClr>
          </a:solidFill>
          <a:ln>
            <a:noFill/>
          </a:ln>
          <a:effec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CA" sz="3200" dirty="0">
                <a:solidFill>
                  <a:schemeClr val="bg1"/>
                </a:solidFill>
                <a:latin typeface="Arial" charset="0"/>
              </a:rPr>
              <a:t>Projected Changes in Ice-cover</a:t>
            </a:r>
          </a:p>
        </p:txBody>
      </p:sp>
      <p:sp>
        <p:nvSpPr>
          <p:cNvPr id="2" name="TextBox 1"/>
          <p:cNvSpPr txBox="1"/>
          <p:nvPr/>
        </p:nvSpPr>
        <p:spPr>
          <a:xfrm>
            <a:off x="6323383" y="1600200"/>
            <a:ext cx="3963618" cy="4154984"/>
          </a:xfrm>
          <a:prstGeom prst="rect">
            <a:avLst/>
          </a:prstGeom>
          <a:solidFill>
            <a:srgbClr val="093266">
              <a:alpha val="59000"/>
            </a:srgbClr>
          </a:solidFill>
        </p:spPr>
        <p:txBody>
          <a:bodyPr wrap="square" rtlCol="0">
            <a:spAutoFit/>
          </a:bodyPr>
          <a:lstStyle/>
          <a:p>
            <a:pPr marL="285750" indent="-285750">
              <a:buFont typeface="Arial" panose="020B0604020202020204" pitchFamily="34" charset="0"/>
              <a:buChar char="•"/>
            </a:pPr>
            <a:r>
              <a:rPr lang="en-US" sz="2400" dirty="0">
                <a:solidFill>
                  <a:schemeClr val="bg1"/>
                </a:solidFill>
              </a:rPr>
              <a:t>Projections based on regional downscaled projections; mean of 20 climate models.</a:t>
            </a: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Projected decrease in ice-cover period by 1 month by 2070</a:t>
            </a: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Effects influenced by latitude and lake size</a:t>
            </a:r>
            <a:endParaRPr lang="en-CA" sz="2400" dirty="0">
              <a:solidFill>
                <a:schemeClr val="bg1"/>
              </a:solidFill>
            </a:endParaRPr>
          </a:p>
        </p:txBody>
      </p:sp>
      <p:graphicFrame>
        <p:nvGraphicFramePr>
          <p:cNvPr id="12" name="Chart 11"/>
          <p:cNvGraphicFramePr>
            <a:graphicFrameLocks/>
          </p:cNvGraphicFramePr>
          <p:nvPr>
            <p:extLst>
              <p:ext uri="{D42A27DB-BD31-4B8C-83A1-F6EECF244321}">
                <p14:modId xmlns:p14="http://schemas.microsoft.com/office/powerpoint/2010/main" val="4004168843"/>
              </p:ext>
            </p:extLst>
          </p:nvPr>
        </p:nvGraphicFramePr>
        <p:xfrm>
          <a:off x="1676401" y="1676401"/>
          <a:ext cx="4314825" cy="38004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17603693"/>
      </p:ext>
    </p:extLst>
  </p:cSld>
  <p:clrMapOvr>
    <a:masterClrMapping/>
  </p:clrMapOvr>
  <mc:AlternateContent xmlns:mc="http://schemas.openxmlformats.org/markup-compatibility/2006">
    <mc:Choice xmlns:p14="http://schemas.microsoft.com/office/powerpoint/2010/main" Requires="p14">
      <p:transition spd="slow" p14:dur="2000" advTm="23801"/>
    </mc:Choice>
    <mc:Fallback>
      <p:transition spd="slow" advTm="23801"/>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2676535942"/>
              </p:ext>
            </p:extLst>
          </p:nvPr>
        </p:nvGraphicFramePr>
        <p:xfrm>
          <a:off x="5971488" y="1966196"/>
          <a:ext cx="4495800" cy="3886200"/>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p:cNvCxnSpPr/>
          <p:nvPr/>
        </p:nvCxnSpPr>
        <p:spPr>
          <a:xfrm>
            <a:off x="1800704" y="3802118"/>
            <a:ext cx="3725917" cy="7883"/>
          </a:xfrm>
          <a:prstGeom prst="line">
            <a:avLst/>
          </a:prstGeom>
          <a:ln w="63500">
            <a:solidFill>
              <a:srgbClr val="000000"/>
            </a:solidFill>
          </a:ln>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1821724" y="3810001"/>
            <a:ext cx="3704896" cy="1558711"/>
          </a:xfrm>
          <a:custGeom>
            <a:avLst/>
            <a:gdLst>
              <a:gd name="connsiteX0" fmla="*/ 0 w 3704896"/>
              <a:gd name="connsiteY0" fmla="*/ 15765 h 1558711"/>
              <a:gd name="connsiteX1" fmla="*/ 1008993 w 3704896"/>
              <a:gd name="connsiteY1" fmla="*/ 1292772 h 1558711"/>
              <a:gd name="connsiteX2" fmla="*/ 2695903 w 3704896"/>
              <a:gd name="connsiteY2" fmla="*/ 1450427 h 1558711"/>
              <a:gd name="connsiteX3" fmla="*/ 3704896 w 3704896"/>
              <a:gd name="connsiteY3" fmla="*/ 0 h 1558711"/>
              <a:gd name="connsiteX4" fmla="*/ 3704896 w 3704896"/>
              <a:gd name="connsiteY4" fmla="*/ 0 h 1558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4896" h="1558711">
                <a:moveTo>
                  <a:pt x="0" y="15765"/>
                </a:moveTo>
                <a:cubicBezTo>
                  <a:pt x="279838" y="534713"/>
                  <a:pt x="559676" y="1053662"/>
                  <a:pt x="1008993" y="1292772"/>
                </a:cubicBezTo>
                <a:cubicBezTo>
                  <a:pt x="1458310" y="1531882"/>
                  <a:pt x="2246586" y="1665889"/>
                  <a:pt x="2695903" y="1450427"/>
                </a:cubicBezTo>
                <a:cubicBezTo>
                  <a:pt x="3145220" y="1234965"/>
                  <a:pt x="3704896" y="0"/>
                  <a:pt x="3704896" y="0"/>
                </a:cubicBezTo>
                <a:lnTo>
                  <a:pt x="3704896" y="0"/>
                </a:lnTo>
              </a:path>
            </a:pathLst>
          </a:custGeom>
          <a:solidFill>
            <a:schemeClr val="accent1"/>
          </a:solidFill>
          <a:ln w="635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Freeform 10"/>
          <p:cNvSpPr/>
          <p:nvPr/>
        </p:nvSpPr>
        <p:spPr>
          <a:xfrm>
            <a:off x="2578469" y="2769476"/>
            <a:ext cx="520262" cy="977462"/>
          </a:xfrm>
          <a:custGeom>
            <a:avLst/>
            <a:gdLst>
              <a:gd name="connsiteX0" fmla="*/ 0 w 520262"/>
              <a:gd name="connsiteY0" fmla="*/ 0 h 977462"/>
              <a:gd name="connsiteX1" fmla="*/ 31531 w 520262"/>
              <a:gd name="connsiteY1" fmla="*/ 126124 h 977462"/>
              <a:gd name="connsiteX2" fmla="*/ 189186 w 520262"/>
              <a:gd name="connsiteY2" fmla="*/ 173420 h 977462"/>
              <a:gd name="connsiteX3" fmla="*/ 173420 w 520262"/>
              <a:gd name="connsiteY3" fmla="*/ 268013 h 977462"/>
              <a:gd name="connsiteX4" fmla="*/ 126124 w 520262"/>
              <a:gd name="connsiteY4" fmla="*/ 315310 h 977462"/>
              <a:gd name="connsiteX5" fmla="*/ 94593 w 520262"/>
              <a:gd name="connsiteY5" fmla="*/ 378372 h 977462"/>
              <a:gd name="connsiteX6" fmla="*/ 189186 w 520262"/>
              <a:gd name="connsiteY6" fmla="*/ 441434 h 977462"/>
              <a:gd name="connsiteX7" fmla="*/ 283779 w 520262"/>
              <a:gd name="connsiteY7" fmla="*/ 472965 h 977462"/>
              <a:gd name="connsiteX8" fmla="*/ 331075 w 520262"/>
              <a:gd name="connsiteY8" fmla="*/ 504496 h 977462"/>
              <a:gd name="connsiteX9" fmla="*/ 378372 w 520262"/>
              <a:gd name="connsiteY9" fmla="*/ 520262 h 977462"/>
              <a:gd name="connsiteX10" fmla="*/ 362606 w 520262"/>
              <a:gd name="connsiteY10" fmla="*/ 583324 h 977462"/>
              <a:gd name="connsiteX11" fmla="*/ 283779 w 520262"/>
              <a:gd name="connsiteY11" fmla="*/ 725213 h 977462"/>
              <a:gd name="connsiteX12" fmla="*/ 252248 w 520262"/>
              <a:gd name="connsiteY12" fmla="*/ 772510 h 977462"/>
              <a:gd name="connsiteX13" fmla="*/ 346841 w 520262"/>
              <a:gd name="connsiteY13" fmla="*/ 835572 h 977462"/>
              <a:gd name="connsiteX14" fmla="*/ 394137 w 520262"/>
              <a:gd name="connsiteY14" fmla="*/ 851338 h 977462"/>
              <a:gd name="connsiteX15" fmla="*/ 488731 w 520262"/>
              <a:gd name="connsiteY15" fmla="*/ 898634 h 977462"/>
              <a:gd name="connsiteX16" fmla="*/ 520262 w 520262"/>
              <a:gd name="connsiteY16" fmla="*/ 977462 h 97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0262" h="977462">
                <a:moveTo>
                  <a:pt x="0" y="0"/>
                </a:moveTo>
                <a:cubicBezTo>
                  <a:pt x="10510" y="42041"/>
                  <a:pt x="4460" y="92285"/>
                  <a:pt x="31531" y="126124"/>
                </a:cubicBezTo>
                <a:cubicBezTo>
                  <a:pt x="41128" y="138120"/>
                  <a:pt x="162691" y="166796"/>
                  <a:pt x="189186" y="173420"/>
                </a:cubicBezTo>
                <a:cubicBezTo>
                  <a:pt x="183931" y="204951"/>
                  <a:pt x="186403" y="238802"/>
                  <a:pt x="173420" y="268013"/>
                </a:cubicBezTo>
                <a:cubicBezTo>
                  <a:pt x="164365" y="288387"/>
                  <a:pt x="139083" y="297167"/>
                  <a:pt x="126124" y="315310"/>
                </a:cubicBezTo>
                <a:cubicBezTo>
                  <a:pt x="112464" y="334434"/>
                  <a:pt x="105103" y="357351"/>
                  <a:pt x="94593" y="378372"/>
                </a:cubicBezTo>
                <a:cubicBezTo>
                  <a:pt x="126124" y="399393"/>
                  <a:pt x="153235" y="429450"/>
                  <a:pt x="189186" y="441434"/>
                </a:cubicBezTo>
                <a:lnTo>
                  <a:pt x="283779" y="472965"/>
                </a:lnTo>
                <a:cubicBezTo>
                  <a:pt x="299544" y="483475"/>
                  <a:pt x="314128" y="496022"/>
                  <a:pt x="331075" y="504496"/>
                </a:cubicBezTo>
                <a:cubicBezTo>
                  <a:pt x="345939" y="511928"/>
                  <a:pt x="372200" y="504832"/>
                  <a:pt x="378372" y="520262"/>
                </a:cubicBezTo>
                <a:cubicBezTo>
                  <a:pt x="386419" y="540380"/>
                  <a:pt x="368559" y="562490"/>
                  <a:pt x="362606" y="583324"/>
                </a:cubicBezTo>
                <a:cubicBezTo>
                  <a:pt x="341794" y="656167"/>
                  <a:pt x="340242" y="640518"/>
                  <a:pt x="283779" y="725213"/>
                </a:cubicBezTo>
                <a:lnTo>
                  <a:pt x="252248" y="772510"/>
                </a:lnTo>
                <a:cubicBezTo>
                  <a:pt x="283779" y="793531"/>
                  <a:pt x="310890" y="823588"/>
                  <a:pt x="346841" y="835572"/>
                </a:cubicBezTo>
                <a:cubicBezTo>
                  <a:pt x="362606" y="840827"/>
                  <a:pt x="379273" y="843906"/>
                  <a:pt x="394137" y="851338"/>
                </a:cubicBezTo>
                <a:cubicBezTo>
                  <a:pt x="516374" y="912457"/>
                  <a:pt x="369859" y="859012"/>
                  <a:pt x="488731" y="898634"/>
                </a:cubicBezTo>
                <a:cubicBezTo>
                  <a:pt x="508212" y="957079"/>
                  <a:pt x="497064" y="931067"/>
                  <a:pt x="520262" y="977462"/>
                </a:cubicBezTo>
              </a:path>
            </a:pathLst>
          </a:custGeom>
          <a:noFill/>
          <a:ln w="6350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Freeform 12"/>
          <p:cNvSpPr/>
          <p:nvPr/>
        </p:nvSpPr>
        <p:spPr>
          <a:xfrm>
            <a:off x="3383523" y="2651902"/>
            <a:ext cx="1524000" cy="1008993"/>
          </a:xfrm>
          <a:custGeom>
            <a:avLst/>
            <a:gdLst>
              <a:gd name="connsiteX0" fmla="*/ 63839 w 679530"/>
              <a:gd name="connsiteY0" fmla="*/ 1008993 h 1008993"/>
              <a:gd name="connsiteX1" fmla="*/ 253025 w 679530"/>
              <a:gd name="connsiteY1" fmla="*/ 993228 h 1008993"/>
              <a:gd name="connsiteX2" fmla="*/ 300322 w 679530"/>
              <a:gd name="connsiteY2" fmla="*/ 977462 h 1008993"/>
              <a:gd name="connsiteX3" fmla="*/ 426446 w 679530"/>
              <a:gd name="connsiteY3" fmla="*/ 945931 h 1008993"/>
              <a:gd name="connsiteX4" fmla="*/ 489508 w 679530"/>
              <a:gd name="connsiteY4" fmla="*/ 930166 h 1008993"/>
              <a:gd name="connsiteX5" fmla="*/ 536804 w 679530"/>
              <a:gd name="connsiteY5" fmla="*/ 914400 h 1008993"/>
              <a:gd name="connsiteX6" fmla="*/ 521039 w 679530"/>
              <a:gd name="connsiteY6" fmla="*/ 835572 h 1008993"/>
              <a:gd name="connsiteX7" fmla="*/ 394915 w 679530"/>
              <a:gd name="connsiteY7" fmla="*/ 788276 h 1008993"/>
              <a:gd name="connsiteX8" fmla="*/ 347618 w 679530"/>
              <a:gd name="connsiteY8" fmla="*/ 772510 h 1008993"/>
              <a:gd name="connsiteX9" fmla="*/ 253025 w 679530"/>
              <a:gd name="connsiteY9" fmla="*/ 756745 h 1008993"/>
              <a:gd name="connsiteX10" fmla="*/ 189963 w 679530"/>
              <a:gd name="connsiteY10" fmla="*/ 740979 h 1008993"/>
              <a:gd name="connsiteX11" fmla="*/ 32308 w 679530"/>
              <a:gd name="connsiteY11" fmla="*/ 709448 h 1008993"/>
              <a:gd name="connsiteX12" fmla="*/ 777 w 679530"/>
              <a:gd name="connsiteY12" fmla="*/ 662152 h 1008993"/>
              <a:gd name="connsiteX13" fmla="*/ 63839 w 679530"/>
              <a:gd name="connsiteY13" fmla="*/ 583324 h 1008993"/>
              <a:gd name="connsiteX14" fmla="*/ 111135 w 679530"/>
              <a:gd name="connsiteY14" fmla="*/ 567559 h 1008993"/>
              <a:gd name="connsiteX15" fmla="*/ 521039 w 679530"/>
              <a:gd name="connsiteY15" fmla="*/ 551793 h 1008993"/>
              <a:gd name="connsiteX16" fmla="*/ 662928 w 679530"/>
              <a:gd name="connsiteY16" fmla="*/ 520262 h 1008993"/>
              <a:gd name="connsiteX17" fmla="*/ 678694 w 679530"/>
              <a:gd name="connsiteY17" fmla="*/ 472966 h 1008993"/>
              <a:gd name="connsiteX18" fmla="*/ 552570 w 679530"/>
              <a:gd name="connsiteY18" fmla="*/ 362607 h 1008993"/>
              <a:gd name="connsiteX19" fmla="*/ 410680 w 679530"/>
              <a:gd name="connsiteY19" fmla="*/ 331076 h 1008993"/>
              <a:gd name="connsiteX20" fmla="*/ 174197 w 679530"/>
              <a:gd name="connsiteY20" fmla="*/ 299545 h 1008993"/>
              <a:gd name="connsiteX21" fmla="*/ 48073 w 679530"/>
              <a:gd name="connsiteY21" fmla="*/ 252248 h 1008993"/>
              <a:gd name="connsiteX22" fmla="*/ 158432 w 679530"/>
              <a:gd name="connsiteY22" fmla="*/ 94593 h 1008993"/>
              <a:gd name="connsiteX23" fmla="*/ 253025 w 679530"/>
              <a:gd name="connsiteY23" fmla="*/ 47297 h 1008993"/>
              <a:gd name="connsiteX24" fmla="*/ 268791 w 679530"/>
              <a:gd name="connsiteY24" fmla="*/ 0 h 100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9530" h="1008993">
                <a:moveTo>
                  <a:pt x="63839" y="1008993"/>
                </a:moveTo>
                <a:cubicBezTo>
                  <a:pt x="126901" y="1003738"/>
                  <a:pt x="190300" y="1001591"/>
                  <a:pt x="253025" y="993228"/>
                </a:cubicBezTo>
                <a:cubicBezTo>
                  <a:pt x="269498" y="991032"/>
                  <a:pt x="284289" y="981835"/>
                  <a:pt x="300322" y="977462"/>
                </a:cubicBezTo>
                <a:cubicBezTo>
                  <a:pt x="342130" y="966060"/>
                  <a:pt x="384405" y="956441"/>
                  <a:pt x="426446" y="945931"/>
                </a:cubicBezTo>
                <a:cubicBezTo>
                  <a:pt x="447467" y="940676"/>
                  <a:pt x="468952" y="937018"/>
                  <a:pt x="489508" y="930166"/>
                </a:cubicBezTo>
                <a:lnTo>
                  <a:pt x="536804" y="914400"/>
                </a:lnTo>
                <a:cubicBezTo>
                  <a:pt x="531549" y="888124"/>
                  <a:pt x="534334" y="858838"/>
                  <a:pt x="521039" y="835572"/>
                </a:cubicBezTo>
                <a:cubicBezTo>
                  <a:pt x="499412" y="797725"/>
                  <a:pt x="424489" y="795670"/>
                  <a:pt x="394915" y="788276"/>
                </a:cubicBezTo>
                <a:cubicBezTo>
                  <a:pt x="378793" y="784245"/>
                  <a:pt x="363841" y="776115"/>
                  <a:pt x="347618" y="772510"/>
                </a:cubicBezTo>
                <a:cubicBezTo>
                  <a:pt x="316413" y="765576"/>
                  <a:pt x="284370" y="763014"/>
                  <a:pt x="253025" y="756745"/>
                </a:cubicBezTo>
                <a:cubicBezTo>
                  <a:pt x="231778" y="752496"/>
                  <a:pt x="211210" y="745228"/>
                  <a:pt x="189963" y="740979"/>
                </a:cubicBezTo>
                <a:cubicBezTo>
                  <a:pt x="-3313" y="702324"/>
                  <a:pt x="178785" y="746068"/>
                  <a:pt x="32308" y="709448"/>
                </a:cubicBezTo>
                <a:cubicBezTo>
                  <a:pt x="21798" y="693683"/>
                  <a:pt x="3892" y="680842"/>
                  <a:pt x="777" y="662152"/>
                </a:cubicBezTo>
                <a:cubicBezTo>
                  <a:pt x="-6217" y="620189"/>
                  <a:pt x="35495" y="597496"/>
                  <a:pt x="63839" y="583324"/>
                </a:cubicBezTo>
                <a:cubicBezTo>
                  <a:pt x="78703" y="575892"/>
                  <a:pt x="94556" y="568702"/>
                  <a:pt x="111135" y="567559"/>
                </a:cubicBezTo>
                <a:cubicBezTo>
                  <a:pt x="247547" y="558151"/>
                  <a:pt x="384404" y="557048"/>
                  <a:pt x="521039" y="551793"/>
                </a:cubicBezTo>
                <a:cubicBezTo>
                  <a:pt x="568335" y="541283"/>
                  <a:pt x="619593" y="541929"/>
                  <a:pt x="662928" y="520262"/>
                </a:cubicBezTo>
                <a:cubicBezTo>
                  <a:pt x="677792" y="512830"/>
                  <a:pt x="681426" y="489358"/>
                  <a:pt x="678694" y="472966"/>
                </a:cubicBezTo>
                <a:cubicBezTo>
                  <a:pt x="671121" y="427524"/>
                  <a:pt x="572973" y="369408"/>
                  <a:pt x="552570" y="362607"/>
                </a:cubicBezTo>
                <a:cubicBezTo>
                  <a:pt x="460521" y="331923"/>
                  <a:pt x="549415" y="358823"/>
                  <a:pt x="410680" y="331076"/>
                </a:cubicBezTo>
                <a:cubicBezTo>
                  <a:pt x="236586" y="296257"/>
                  <a:pt x="515787" y="330598"/>
                  <a:pt x="174197" y="299545"/>
                </a:cubicBezTo>
                <a:cubicBezTo>
                  <a:pt x="163122" y="297330"/>
                  <a:pt x="56619" y="286433"/>
                  <a:pt x="48073" y="252248"/>
                </a:cubicBezTo>
                <a:cubicBezTo>
                  <a:pt x="22935" y="151698"/>
                  <a:pt x="93119" y="138135"/>
                  <a:pt x="158432" y="94593"/>
                </a:cubicBezTo>
                <a:cubicBezTo>
                  <a:pt x="219556" y="53843"/>
                  <a:pt x="187752" y="69054"/>
                  <a:pt x="253025" y="47297"/>
                </a:cubicBezTo>
                <a:lnTo>
                  <a:pt x="268791" y="0"/>
                </a:lnTo>
              </a:path>
            </a:pathLst>
          </a:custGeom>
          <a:noFill/>
          <a:ln w="63500">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p:cNvSpPr/>
          <p:nvPr/>
        </p:nvSpPr>
        <p:spPr>
          <a:xfrm>
            <a:off x="2962236" y="5718431"/>
            <a:ext cx="1101765"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Water</a:t>
            </a:r>
          </a:p>
          <a:p>
            <a:pPr algn="ctr"/>
            <a:r>
              <a:rPr lang="en-US" dirty="0"/>
              <a:t>Temp</a:t>
            </a:r>
            <a:endParaRPr lang="en-CA" dirty="0"/>
          </a:p>
        </p:txBody>
      </p:sp>
      <p:sp>
        <p:nvSpPr>
          <p:cNvPr id="18" name="Right Arrow 17"/>
          <p:cNvSpPr/>
          <p:nvPr/>
        </p:nvSpPr>
        <p:spPr>
          <a:xfrm>
            <a:off x="1819235" y="5870832"/>
            <a:ext cx="1066800" cy="3990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p:cNvSpPr txBox="1"/>
          <p:nvPr/>
        </p:nvSpPr>
        <p:spPr>
          <a:xfrm>
            <a:off x="1808725" y="5461497"/>
            <a:ext cx="1281455" cy="369332"/>
          </a:xfrm>
          <a:prstGeom prst="rect">
            <a:avLst/>
          </a:prstGeom>
          <a:noFill/>
        </p:spPr>
        <p:txBody>
          <a:bodyPr wrap="square" rtlCol="0">
            <a:spAutoFit/>
          </a:bodyPr>
          <a:lstStyle/>
          <a:p>
            <a:r>
              <a:rPr lang="en-US" dirty="0">
                <a:solidFill>
                  <a:schemeClr val="bg1"/>
                </a:solidFill>
              </a:rPr>
              <a:t>Energy</a:t>
            </a:r>
            <a:endParaRPr lang="en-CA" dirty="0">
              <a:solidFill>
                <a:schemeClr val="bg1"/>
              </a:solidFill>
            </a:endParaRPr>
          </a:p>
        </p:txBody>
      </p:sp>
      <p:sp>
        <p:nvSpPr>
          <p:cNvPr id="21" name="TextBox 20"/>
          <p:cNvSpPr txBox="1"/>
          <p:nvPr/>
        </p:nvSpPr>
        <p:spPr>
          <a:xfrm>
            <a:off x="4022065" y="5322999"/>
            <a:ext cx="1281455" cy="646331"/>
          </a:xfrm>
          <a:prstGeom prst="rect">
            <a:avLst/>
          </a:prstGeom>
          <a:noFill/>
        </p:spPr>
        <p:txBody>
          <a:bodyPr wrap="square" rtlCol="0">
            <a:spAutoFit/>
          </a:bodyPr>
          <a:lstStyle/>
          <a:p>
            <a:pPr algn="ctr"/>
            <a:r>
              <a:rPr lang="en-US" dirty="0">
                <a:solidFill>
                  <a:schemeClr val="bg1"/>
                </a:solidFill>
              </a:rPr>
              <a:t>Heat</a:t>
            </a:r>
          </a:p>
          <a:p>
            <a:pPr algn="ctr"/>
            <a:r>
              <a:rPr lang="en-US" dirty="0">
                <a:solidFill>
                  <a:schemeClr val="bg1"/>
                </a:solidFill>
              </a:rPr>
              <a:t>Loss</a:t>
            </a:r>
            <a:endParaRPr lang="en-CA" dirty="0">
              <a:solidFill>
                <a:schemeClr val="bg1"/>
              </a:solidFill>
            </a:endParaRPr>
          </a:p>
        </p:txBody>
      </p:sp>
      <p:cxnSp>
        <p:nvCxnSpPr>
          <p:cNvPr id="23" name="Straight Connector 22"/>
          <p:cNvCxnSpPr/>
          <p:nvPr/>
        </p:nvCxnSpPr>
        <p:spPr>
          <a:xfrm>
            <a:off x="2102068" y="4267200"/>
            <a:ext cx="3155732"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3" name="Sun 2"/>
          <p:cNvSpPr/>
          <p:nvPr/>
        </p:nvSpPr>
        <p:spPr>
          <a:xfrm>
            <a:off x="1541929" y="1302642"/>
            <a:ext cx="1743702" cy="1600200"/>
          </a:xfrm>
          <a:prstGeom prst="su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p:cNvSpPr txBox="1"/>
          <p:nvPr/>
        </p:nvSpPr>
        <p:spPr>
          <a:xfrm>
            <a:off x="3646601" y="2027616"/>
            <a:ext cx="2118543" cy="584775"/>
          </a:xfrm>
          <a:prstGeom prst="rect">
            <a:avLst/>
          </a:prstGeom>
          <a:noFill/>
        </p:spPr>
        <p:txBody>
          <a:bodyPr wrap="square" rtlCol="0">
            <a:spAutoFit/>
          </a:bodyPr>
          <a:lstStyle/>
          <a:p>
            <a:pPr algn="ctr"/>
            <a:r>
              <a:rPr lang="en-US" dirty="0">
                <a:solidFill>
                  <a:schemeClr val="bg1"/>
                </a:solidFill>
              </a:rPr>
              <a:t>Heat Loss</a:t>
            </a:r>
            <a:br>
              <a:rPr lang="en-US" dirty="0">
                <a:solidFill>
                  <a:schemeClr val="bg1"/>
                </a:solidFill>
              </a:rPr>
            </a:br>
            <a:endParaRPr lang="en-CA" sz="1400" dirty="0">
              <a:solidFill>
                <a:schemeClr val="bg1"/>
              </a:solidFill>
            </a:endParaRPr>
          </a:p>
        </p:txBody>
      </p:sp>
      <p:cxnSp>
        <p:nvCxnSpPr>
          <p:cNvPr id="9" name="Straight Arrow Connector 8"/>
          <p:cNvCxnSpPr/>
          <p:nvPr/>
        </p:nvCxnSpPr>
        <p:spPr>
          <a:xfrm flipV="1">
            <a:off x="5153316" y="2664046"/>
            <a:ext cx="331075" cy="1008993"/>
          </a:xfrm>
          <a:prstGeom prst="straightConnector1">
            <a:avLst/>
          </a:prstGeom>
          <a:ln w="793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5404174" y="5713937"/>
            <a:ext cx="1101765"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Air</a:t>
            </a:r>
          </a:p>
          <a:p>
            <a:pPr algn="ctr"/>
            <a:r>
              <a:rPr lang="en-US" dirty="0"/>
              <a:t>Temp</a:t>
            </a:r>
            <a:endParaRPr lang="en-CA" dirty="0"/>
          </a:p>
        </p:txBody>
      </p:sp>
      <p:sp>
        <p:nvSpPr>
          <p:cNvPr id="26" name="Left-Right Arrow 25"/>
          <p:cNvSpPr/>
          <p:nvPr/>
        </p:nvSpPr>
        <p:spPr>
          <a:xfrm>
            <a:off x="4120147" y="5892314"/>
            <a:ext cx="1183372" cy="37758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itle 1"/>
          <p:cNvSpPr txBox="1">
            <a:spLocks/>
          </p:cNvSpPr>
          <p:nvPr/>
        </p:nvSpPr>
        <p:spPr>
          <a:xfrm>
            <a:off x="1752600" y="215085"/>
            <a:ext cx="8610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rgbClr val="093266"/>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What controls surface water temperature?</a:t>
            </a:r>
          </a:p>
        </p:txBody>
      </p:sp>
      <p:sp>
        <p:nvSpPr>
          <p:cNvPr id="24" name="TextBox 23"/>
          <p:cNvSpPr txBox="1"/>
          <p:nvPr/>
        </p:nvSpPr>
        <p:spPr>
          <a:xfrm>
            <a:off x="2945700" y="4524136"/>
            <a:ext cx="1253221" cy="461665"/>
          </a:xfrm>
          <a:prstGeom prst="rect">
            <a:avLst/>
          </a:prstGeom>
          <a:noFill/>
        </p:spPr>
        <p:txBody>
          <a:bodyPr wrap="square" rtlCol="0">
            <a:spAutoFit/>
          </a:bodyPr>
          <a:lstStyle/>
          <a:p>
            <a:pPr algn="ctr"/>
            <a:r>
              <a:rPr lang="en-US" sz="2400" dirty="0"/>
              <a:t>4 °C</a:t>
            </a:r>
            <a:endParaRPr lang="en-CA" sz="2400" dirty="0"/>
          </a:p>
        </p:txBody>
      </p:sp>
      <p:sp>
        <p:nvSpPr>
          <p:cNvPr id="25" name="TextBox 24"/>
          <p:cNvSpPr txBox="1"/>
          <p:nvPr/>
        </p:nvSpPr>
        <p:spPr>
          <a:xfrm>
            <a:off x="3090180" y="3798719"/>
            <a:ext cx="1253221" cy="461665"/>
          </a:xfrm>
          <a:prstGeom prst="rect">
            <a:avLst/>
          </a:prstGeom>
          <a:noFill/>
        </p:spPr>
        <p:txBody>
          <a:bodyPr wrap="square" rtlCol="0">
            <a:spAutoFit/>
          </a:bodyPr>
          <a:lstStyle/>
          <a:p>
            <a:pPr algn="ctr"/>
            <a:r>
              <a:rPr lang="en-US" sz="2400" dirty="0"/>
              <a:t>18-25 °C</a:t>
            </a:r>
            <a:endParaRPr lang="en-CA" sz="2400" dirty="0"/>
          </a:p>
        </p:txBody>
      </p:sp>
    </p:spTree>
    <p:extLst>
      <p:ext uri="{BB962C8B-B14F-4D97-AF65-F5344CB8AC3E}">
        <p14:creationId xmlns:p14="http://schemas.microsoft.com/office/powerpoint/2010/main" val="1294685523"/>
      </p:ext>
    </p:extLst>
  </p:cSld>
  <p:clrMapOvr>
    <a:masterClrMapping/>
  </p:clrMapOvr>
  <mc:AlternateContent xmlns:mc="http://schemas.openxmlformats.org/markup-compatibility/2006">
    <mc:Choice xmlns:p14="http://schemas.microsoft.com/office/powerpoint/2010/main" Requires="p14">
      <p:transition spd="slow" p14:dur="2000" advTm="60699"/>
    </mc:Choice>
    <mc:Fallback>
      <p:transition spd="slow" advTm="60699"/>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929167" y="2476882"/>
            <a:ext cx="3626818" cy="2585323"/>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Rainfall increased over much of the study period, but appears to have a ~30 year periodicity</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No significant changes in total snowfall</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Total precipitation follows a wet – dry – wet pattern </a:t>
            </a:r>
          </a:p>
        </p:txBody>
      </p:sp>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30372" y="2069542"/>
            <a:ext cx="5157216" cy="3960458"/>
          </a:xfrm>
          <a:prstGeom prst="rect">
            <a:avLst/>
          </a:prstGeom>
        </p:spPr>
      </p:pic>
      <p:sp>
        <p:nvSpPr>
          <p:cNvPr id="4" name="Title 1"/>
          <p:cNvSpPr txBox="1">
            <a:spLocks/>
          </p:cNvSpPr>
          <p:nvPr/>
        </p:nvSpPr>
        <p:spPr>
          <a:xfrm>
            <a:off x="4833144" y="36782"/>
            <a:ext cx="846504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rgbClr val="093266"/>
                </a:solidFill>
                <a:latin typeface="+mj-lt"/>
                <a:ea typeface="+mj-ea"/>
                <a:cs typeface="+mj-cs"/>
              </a:defRPr>
            </a:lvl1pPr>
          </a:lstStyle>
          <a:p>
            <a:pPr algn="ctr"/>
            <a:r>
              <a:rPr lang="en-US" sz="4000" dirty="0">
                <a:solidFill>
                  <a:schemeClr val="bg1"/>
                </a:solidFill>
                <a:latin typeface="Arial" panose="020B0604020202020204" pitchFamily="34" charset="0"/>
                <a:cs typeface="Arial" panose="020B0604020202020204" pitchFamily="34" charset="0"/>
              </a:rPr>
              <a:t>ELA is getting wetter</a:t>
            </a:r>
          </a:p>
        </p:txBody>
      </p:sp>
      <p:pic>
        <p:nvPicPr>
          <p:cNvPr id="8" name="Picture 7"/>
          <p:cNvPicPr>
            <a:picLocks noChangeAspect="1"/>
          </p:cNvPicPr>
          <p:nvPr/>
        </p:nvPicPr>
        <p:blipFill>
          <a:blip r:embed="rId4"/>
          <a:stretch>
            <a:fillRect/>
          </a:stretch>
        </p:blipFill>
        <p:spPr>
          <a:xfrm>
            <a:off x="1137457" y="1828695"/>
            <a:ext cx="5150376" cy="2341080"/>
          </a:xfrm>
          <a:prstGeom prst="rect">
            <a:avLst/>
          </a:prstGeom>
        </p:spPr>
      </p:pic>
      <p:sp>
        <p:nvSpPr>
          <p:cNvPr id="9" name="TextBox 8"/>
          <p:cNvSpPr txBox="1"/>
          <p:nvPr/>
        </p:nvSpPr>
        <p:spPr>
          <a:xfrm>
            <a:off x="4618151" y="1894492"/>
            <a:ext cx="990600" cy="369332"/>
          </a:xfrm>
          <a:prstGeom prst="rect">
            <a:avLst/>
          </a:prstGeom>
          <a:noFill/>
        </p:spPr>
        <p:txBody>
          <a:bodyPr wrap="square" rtlCol="0">
            <a:spAutoFit/>
          </a:bodyPr>
          <a:lstStyle/>
          <a:p>
            <a:r>
              <a:rPr lang="en-US" dirty="0"/>
              <a:t>ELA</a:t>
            </a:r>
            <a:endParaRPr lang="en-CA" dirty="0"/>
          </a:p>
        </p:txBody>
      </p:sp>
      <p:sp>
        <p:nvSpPr>
          <p:cNvPr id="11" name="TextBox 10"/>
          <p:cNvSpPr txBox="1"/>
          <p:nvPr/>
        </p:nvSpPr>
        <p:spPr>
          <a:xfrm>
            <a:off x="2380513" y="2069542"/>
            <a:ext cx="990600" cy="369332"/>
          </a:xfrm>
          <a:prstGeom prst="rect">
            <a:avLst/>
          </a:prstGeom>
          <a:noFill/>
        </p:spPr>
        <p:txBody>
          <a:bodyPr wrap="square" rtlCol="0">
            <a:spAutoFit/>
          </a:bodyPr>
          <a:lstStyle/>
          <a:p>
            <a:r>
              <a:rPr lang="en-US" dirty="0" err="1"/>
              <a:t>Kenora</a:t>
            </a:r>
            <a:endParaRPr lang="en-CA" dirty="0"/>
          </a:p>
        </p:txBody>
      </p:sp>
      <p:sp>
        <p:nvSpPr>
          <p:cNvPr id="12" name="TextBox 11"/>
          <p:cNvSpPr txBox="1"/>
          <p:nvPr/>
        </p:nvSpPr>
        <p:spPr>
          <a:xfrm>
            <a:off x="4106278" y="1518797"/>
            <a:ext cx="3925037" cy="276999"/>
          </a:xfrm>
          <a:prstGeom prst="rect">
            <a:avLst/>
          </a:prstGeom>
          <a:noFill/>
        </p:spPr>
        <p:txBody>
          <a:bodyPr wrap="square" rtlCol="0">
            <a:spAutoFit/>
          </a:bodyPr>
          <a:lstStyle/>
          <a:p>
            <a:r>
              <a:rPr lang="en-US" sz="1200" dirty="0">
                <a:solidFill>
                  <a:schemeClr val="bg1">
                    <a:lumMod val="75000"/>
                  </a:schemeClr>
                </a:solidFill>
              </a:rPr>
              <a:t>Modified from Parker et al. 2009</a:t>
            </a:r>
            <a:endParaRPr lang="en-CA" sz="1200" dirty="0">
              <a:solidFill>
                <a:schemeClr val="bg1">
                  <a:lumMod val="75000"/>
                </a:schemeClr>
              </a:solidFill>
            </a:endParaRPr>
          </a:p>
        </p:txBody>
      </p:sp>
      <p:sp>
        <p:nvSpPr>
          <p:cNvPr id="13" name="TextBox 12"/>
          <p:cNvSpPr txBox="1"/>
          <p:nvPr/>
        </p:nvSpPr>
        <p:spPr>
          <a:xfrm>
            <a:off x="2282511" y="3184320"/>
            <a:ext cx="990600" cy="369332"/>
          </a:xfrm>
          <a:prstGeom prst="rect">
            <a:avLst/>
          </a:prstGeom>
          <a:noFill/>
        </p:spPr>
        <p:txBody>
          <a:bodyPr wrap="square" rtlCol="0">
            <a:spAutoFit/>
          </a:bodyPr>
          <a:lstStyle/>
          <a:p>
            <a:pPr algn="ctr"/>
            <a:r>
              <a:rPr lang="en-US" dirty="0"/>
              <a:t>Dry</a:t>
            </a:r>
            <a:endParaRPr lang="en-CA" dirty="0"/>
          </a:p>
        </p:txBody>
      </p:sp>
      <p:sp>
        <p:nvSpPr>
          <p:cNvPr id="14" name="TextBox 13"/>
          <p:cNvSpPr txBox="1"/>
          <p:nvPr/>
        </p:nvSpPr>
        <p:spPr>
          <a:xfrm>
            <a:off x="4122851" y="3184320"/>
            <a:ext cx="990600" cy="369332"/>
          </a:xfrm>
          <a:prstGeom prst="rect">
            <a:avLst/>
          </a:prstGeom>
          <a:noFill/>
        </p:spPr>
        <p:txBody>
          <a:bodyPr wrap="square" rtlCol="0">
            <a:spAutoFit/>
          </a:bodyPr>
          <a:lstStyle/>
          <a:p>
            <a:pPr algn="ctr"/>
            <a:r>
              <a:rPr lang="en-US" dirty="0"/>
              <a:t>Dry</a:t>
            </a:r>
            <a:endParaRPr lang="en-CA" dirty="0"/>
          </a:p>
        </p:txBody>
      </p:sp>
      <p:sp>
        <p:nvSpPr>
          <p:cNvPr id="15" name="TextBox 14"/>
          <p:cNvSpPr txBox="1"/>
          <p:nvPr/>
        </p:nvSpPr>
        <p:spPr>
          <a:xfrm>
            <a:off x="3115678" y="3184320"/>
            <a:ext cx="990600" cy="369332"/>
          </a:xfrm>
          <a:prstGeom prst="rect">
            <a:avLst/>
          </a:prstGeom>
          <a:noFill/>
        </p:spPr>
        <p:txBody>
          <a:bodyPr wrap="square" rtlCol="0">
            <a:spAutoFit/>
          </a:bodyPr>
          <a:lstStyle/>
          <a:p>
            <a:pPr algn="ctr"/>
            <a:r>
              <a:rPr lang="en-US" dirty="0"/>
              <a:t>Wet</a:t>
            </a:r>
            <a:endParaRPr lang="en-CA" dirty="0"/>
          </a:p>
        </p:txBody>
      </p:sp>
      <p:sp>
        <p:nvSpPr>
          <p:cNvPr id="16" name="TextBox 15"/>
          <p:cNvSpPr txBox="1"/>
          <p:nvPr/>
        </p:nvSpPr>
        <p:spPr>
          <a:xfrm>
            <a:off x="4956018" y="3184320"/>
            <a:ext cx="990600" cy="369332"/>
          </a:xfrm>
          <a:prstGeom prst="rect">
            <a:avLst/>
          </a:prstGeom>
          <a:noFill/>
        </p:spPr>
        <p:txBody>
          <a:bodyPr wrap="square" rtlCol="0">
            <a:spAutoFit/>
          </a:bodyPr>
          <a:lstStyle/>
          <a:p>
            <a:pPr algn="ctr"/>
            <a:r>
              <a:rPr lang="en-US" dirty="0"/>
              <a:t>Wet</a:t>
            </a:r>
            <a:endParaRPr lang="en-CA" dirty="0"/>
          </a:p>
        </p:txBody>
      </p:sp>
      <p:cxnSp>
        <p:nvCxnSpPr>
          <p:cNvPr id="7" name="Straight Connector 6">
            <a:extLst>
              <a:ext uri="{FF2B5EF4-FFF2-40B4-BE49-F238E27FC236}">
                <a16:creationId xmlns:a16="http://schemas.microsoft.com/office/drawing/2014/main" id="{45A150DB-9E0C-7EBE-7739-00480A933DAC}"/>
              </a:ext>
            </a:extLst>
          </p:cNvPr>
          <p:cNvCxnSpPr>
            <a:cxnSpLocks/>
          </p:cNvCxnSpPr>
          <p:nvPr/>
        </p:nvCxnSpPr>
        <p:spPr>
          <a:xfrm>
            <a:off x="1763486" y="4169775"/>
            <a:ext cx="4332514"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71086728"/>
      </p:ext>
    </p:extLst>
  </p:cSld>
  <p:clrMapOvr>
    <a:masterClrMapping/>
  </p:clrMapOvr>
  <mc:AlternateContent xmlns:mc="http://schemas.openxmlformats.org/markup-compatibility/2006">
    <mc:Choice xmlns:p14="http://schemas.microsoft.com/office/powerpoint/2010/main" Requires="p14">
      <p:transition spd="slow" p14:dur="2000" advTm="65113"/>
    </mc:Choice>
    <mc:Fallback>
      <p:transition spd="slow" advTm="65113"/>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BEC23CB-1695-53FA-7C30-8A0A73891E98}"/>
              </a:ext>
            </a:extLst>
          </p:cNvPr>
          <p:cNvSpPr txBox="1"/>
          <p:nvPr/>
        </p:nvSpPr>
        <p:spPr>
          <a:xfrm>
            <a:off x="421391" y="6007081"/>
            <a:ext cx="11349218" cy="400110"/>
          </a:xfrm>
          <a:prstGeom prst="rect">
            <a:avLst/>
          </a:prstGeom>
          <a:noFill/>
        </p:spPr>
        <p:txBody>
          <a:bodyPr wrap="square" rtlCol="0">
            <a:spAutoFit/>
          </a:bodyPr>
          <a:lstStyle/>
          <a:p>
            <a:pPr algn="ctr"/>
            <a:r>
              <a:rPr lang="en-CA" sz="2000" dirty="0">
                <a:solidFill>
                  <a:schemeClr val="bg1"/>
                </a:solidFill>
              </a:rPr>
              <a:t>Nutrient concentrations did not consistently change</a:t>
            </a:r>
          </a:p>
        </p:txBody>
      </p:sp>
      <p:pic>
        <p:nvPicPr>
          <p:cNvPr id="6" name="Picture 5">
            <a:extLst>
              <a:ext uri="{FF2B5EF4-FFF2-40B4-BE49-F238E27FC236}">
                <a16:creationId xmlns:a16="http://schemas.microsoft.com/office/drawing/2014/main" id="{30DCEEE0-40BE-3BE7-590E-FCA8BC5DB856}"/>
              </a:ext>
            </a:extLst>
          </p:cNvPr>
          <p:cNvPicPr>
            <a:picLocks noChangeAspect="1"/>
          </p:cNvPicPr>
          <p:nvPr/>
        </p:nvPicPr>
        <p:blipFill>
          <a:blip r:embed="rId3"/>
          <a:stretch>
            <a:fillRect/>
          </a:stretch>
        </p:blipFill>
        <p:spPr>
          <a:xfrm>
            <a:off x="673018" y="1582692"/>
            <a:ext cx="6290175" cy="3881937"/>
          </a:xfrm>
          <a:prstGeom prst="rect">
            <a:avLst/>
          </a:prstGeom>
        </p:spPr>
      </p:pic>
      <p:sp>
        <p:nvSpPr>
          <p:cNvPr id="5" name="TextBox 4">
            <a:extLst>
              <a:ext uri="{FF2B5EF4-FFF2-40B4-BE49-F238E27FC236}">
                <a16:creationId xmlns:a16="http://schemas.microsoft.com/office/drawing/2014/main" id="{A233D652-4094-CFE9-2326-55146C255F1F}"/>
              </a:ext>
            </a:extLst>
          </p:cNvPr>
          <p:cNvSpPr txBox="1"/>
          <p:nvPr/>
        </p:nvSpPr>
        <p:spPr>
          <a:xfrm>
            <a:off x="222795" y="194860"/>
            <a:ext cx="10857009" cy="584775"/>
          </a:xfrm>
          <a:prstGeom prst="rect">
            <a:avLst/>
          </a:prstGeom>
          <a:solidFill>
            <a:schemeClr val="bg1">
              <a:alpha val="70000"/>
            </a:schemeClr>
          </a:solidFill>
          <a:effectLst>
            <a:glow rad="127000">
              <a:schemeClr val="accent1">
                <a:alpha val="64000"/>
              </a:schemeClr>
            </a:glow>
          </a:effectLst>
        </p:spPr>
        <p:txBody>
          <a:bodyPr wrap="square" rtlCol="0">
            <a:spAutoFit/>
          </a:bodyPr>
          <a:lstStyle/>
          <a:p>
            <a:pPr algn="ctr"/>
            <a:r>
              <a:rPr lang="en-US" sz="3200" b="1" dirty="0"/>
              <a:t>Long-term variation in DOC at ELA</a:t>
            </a:r>
          </a:p>
        </p:txBody>
      </p:sp>
      <p:pic>
        <p:nvPicPr>
          <p:cNvPr id="2" name="Picture 1">
            <a:extLst>
              <a:ext uri="{FF2B5EF4-FFF2-40B4-BE49-F238E27FC236}">
                <a16:creationId xmlns:a16="http://schemas.microsoft.com/office/drawing/2014/main" id="{B697D2B8-8B0D-370A-8F26-4EF12E6DFEE6}"/>
              </a:ext>
            </a:extLst>
          </p:cNvPr>
          <p:cNvPicPr>
            <a:picLocks noChangeAspect="1"/>
          </p:cNvPicPr>
          <p:nvPr/>
        </p:nvPicPr>
        <p:blipFill>
          <a:blip r:embed="rId4"/>
          <a:stretch>
            <a:fillRect/>
          </a:stretch>
        </p:blipFill>
        <p:spPr>
          <a:xfrm>
            <a:off x="7226672" y="2556610"/>
            <a:ext cx="4292310" cy="1897181"/>
          </a:xfrm>
          <a:prstGeom prst="rect">
            <a:avLst/>
          </a:prstGeom>
        </p:spPr>
      </p:pic>
    </p:spTree>
    <p:extLst>
      <p:ext uri="{BB962C8B-B14F-4D97-AF65-F5344CB8AC3E}">
        <p14:creationId xmlns:p14="http://schemas.microsoft.com/office/powerpoint/2010/main" val="3499394004"/>
      </p:ext>
    </p:extLst>
  </p:cSld>
  <p:clrMapOvr>
    <a:masterClrMapping/>
  </p:clrMapOvr>
  <mc:AlternateContent xmlns:mc="http://schemas.openxmlformats.org/markup-compatibility/2006">
    <mc:Choice xmlns:p14="http://schemas.microsoft.com/office/powerpoint/2010/main" Requires="p14">
      <p:transition spd="slow" p14:dur="2000" advTm="94735"/>
    </mc:Choice>
    <mc:Fallback>
      <p:transition spd="slow" advTm="94735"/>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2FD549-8C7C-8968-552D-4286E0B19246}"/>
              </a:ext>
            </a:extLst>
          </p:cNvPr>
          <p:cNvSpPr>
            <a:spLocks noGrp="1"/>
          </p:cNvSpPr>
          <p:nvPr>
            <p:ph type="body" sz="quarter" idx="13"/>
          </p:nvPr>
        </p:nvSpPr>
        <p:spPr>
          <a:xfrm>
            <a:off x="6531430" y="1679726"/>
            <a:ext cx="4696048" cy="3067050"/>
          </a:xfrm>
        </p:spPr>
        <p:txBody>
          <a:bodyPr/>
          <a:lstStyle/>
          <a:p>
            <a:r>
              <a:rPr lang="en-CA" sz="2800" dirty="0">
                <a:solidFill>
                  <a:srgbClr val="29C3EC"/>
                </a:solidFill>
              </a:rPr>
              <a:t>Precipitation increase</a:t>
            </a:r>
          </a:p>
          <a:p>
            <a:r>
              <a:rPr lang="en-CA" sz="2800" dirty="0">
                <a:solidFill>
                  <a:schemeClr val="bg1">
                    <a:lumMod val="50000"/>
                  </a:schemeClr>
                </a:solidFill>
              </a:rPr>
              <a:t>Darker Lakes</a:t>
            </a:r>
          </a:p>
          <a:p>
            <a:r>
              <a:rPr lang="en-CA" sz="2800" dirty="0">
                <a:solidFill>
                  <a:schemeClr val="bg1">
                    <a:lumMod val="50000"/>
                  </a:schemeClr>
                </a:solidFill>
              </a:rPr>
              <a:t>Shallower thermocline</a:t>
            </a:r>
          </a:p>
          <a:p>
            <a:r>
              <a:rPr lang="en-CA" sz="2800" dirty="0">
                <a:solidFill>
                  <a:schemeClr val="bg1">
                    <a:lumMod val="50000"/>
                  </a:schemeClr>
                </a:solidFill>
              </a:rPr>
              <a:t>Cooler lake</a:t>
            </a:r>
          </a:p>
          <a:p>
            <a:endParaRPr lang="en-CA" dirty="0"/>
          </a:p>
        </p:txBody>
      </p:sp>
      <p:pic>
        <p:nvPicPr>
          <p:cNvPr id="5" name="Picture 4">
            <a:extLst>
              <a:ext uri="{FF2B5EF4-FFF2-40B4-BE49-F238E27FC236}">
                <a16:creationId xmlns:a16="http://schemas.microsoft.com/office/drawing/2014/main" id="{87849734-32B6-FED8-F3AC-FBEA99551F91}"/>
              </a:ext>
            </a:extLst>
          </p:cNvPr>
          <p:cNvPicPr>
            <a:picLocks noChangeAspect="1"/>
          </p:cNvPicPr>
          <p:nvPr/>
        </p:nvPicPr>
        <p:blipFill>
          <a:blip r:embed="rId3"/>
          <a:stretch>
            <a:fillRect/>
          </a:stretch>
        </p:blipFill>
        <p:spPr>
          <a:xfrm>
            <a:off x="648838" y="1062401"/>
            <a:ext cx="4784194" cy="2649628"/>
          </a:xfrm>
          <a:prstGeom prst="rect">
            <a:avLst/>
          </a:prstGeom>
        </p:spPr>
      </p:pic>
      <p:sp>
        <p:nvSpPr>
          <p:cNvPr id="6" name="TextBox 5">
            <a:extLst>
              <a:ext uri="{FF2B5EF4-FFF2-40B4-BE49-F238E27FC236}">
                <a16:creationId xmlns:a16="http://schemas.microsoft.com/office/drawing/2014/main" id="{B9D98793-FDB0-5CF6-6FD4-F3696C005458}"/>
              </a:ext>
            </a:extLst>
          </p:cNvPr>
          <p:cNvSpPr txBox="1"/>
          <p:nvPr/>
        </p:nvSpPr>
        <p:spPr>
          <a:xfrm>
            <a:off x="222795" y="194860"/>
            <a:ext cx="10857009" cy="584775"/>
          </a:xfrm>
          <a:prstGeom prst="rect">
            <a:avLst/>
          </a:prstGeom>
          <a:solidFill>
            <a:schemeClr val="bg1">
              <a:alpha val="70000"/>
            </a:schemeClr>
          </a:solidFill>
          <a:effectLst>
            <a:glow rad="127000">
              <a:schemeClr val="accent1">
                <a:alpha val="64000"/>
              </a:schemeClr>
            </a:glow>
          </a:effectLst>
        </p:spPr>
        <p:txBody>
          <a:bodyPr wrap="square" rtlCol="0">
            <a:spAutoFit/>
          </a:bodyPr>
          <a:lstStyle/>
          <a:p>
            <a:pPr algn="ctr"/>
            <a:r>
              <a:rPr lang="en-US" sz="3200" b="1" dirty="0"/>
              <a:t>DOC and precipitation</a:t>
            </a:r>
          </a:p>
        </p:txBody>
      </p:sp>
      <p:pic>
        <p:nvPicPr>
          <p:cNvPr id="2" name="Picture 1">
            <a:extLst>
              <a:ext uri="{FF2B5EF4-FFF2-40B4-BE49-F238E27FC236}">
                <a16:creationId xmlns:a16="http://schemas.microsoft.com/office/drawing/2014/main" id="{933359EB-475A-8317-EB2B-11A9D4ACBE1B}"/>
              </a:ext>
            </a:extLst>
          </p:cNvPr>
          <p:cNvPicPr>
            <a:picLocks noChangeAspect="1"/>
          </p:cNvPicPr>
          <p:nvPr/>
        </p:nvPicPr>
        <p:blipFill>
          <a:blip r:embed="rId4"/>
          <a:stretch>
            <a:fillRect/>
          </a:stretch>
        </p:blipFill>
        <p:spPr>
          <a:xfrm>
            <a:off x="648838" y="3972685"/>
            <a:ext cx="4784194" cy="2690455"/>
          </a:xfrm>
          <a:prstGeom prst="rect">
            <a:avLst/>
          </a:prstGeom>
        </p:spPr>
      </p:pic>
      <p:pic>
        <p:nvPicPr>
          <p:cNvPr id="4" name="Picture 3" descr="Chart, scatter chart&#10;&#10;Description automatically generated">
            <a:extLst>
              <a:ext uri="{FF2B5EF4-FFF2-40B4-BE49-F238E27FC236}">
                <a16:creationId xmlns:a16="http://schemas.microsoft.com/office/drawing/2014/main" id="{F9A5CEB1-8173-D029-A54F-08C253DAAB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79454" y="3979674"/>
            <a:ext cx="2512747" cy="2397200"/>
          </a:xfrm>
          <a:prstGeom prst="rect">
            <a:avLst/>
          </a:prstGeom>
        </p:spPr>
      </p:pic>
      <p:sp>
        <p:nvSpPr>
          <p:cNvPr id="7" name="TextBox 6">
            <a:extLst>
              <a:ext uri="{FF2B5EF4-FFF2-40B4-BE49-F238E27FC236}">
                <a16:creationId xmlns:a16="http://schemas.microsoft.com/office/drawing/2014/main" id="{C8004720-60D4-1099-2F93-169B0339F2FC}"/>
              </a:ext>
            </a:extLst>
          </p:cNvPr>
          <p:cNvSpPr txBox="1"/>
          <p:nvPr/>
        </p:nvSpPr>
        <p:spPr>
          <a:xfrm>
            <a:off x="8879455" y="3981518"/>
            <a:ext cx="2200350" cy="307777"/>
          </a:xfrm>
          <a:prstGeom prst="rect">
            <a:avLst/>
          </a:prstGeom>
          <a:noFill/>
        </p:spPr>
        <p:txBody>
          <a:bodyPr wrap="square" rtlCol="0">
            <a:spAutoFit/>
          </a:bodyPr>
          <a:lstStyle/>
          <a:p>
            <a:r>
              <a:rPr lang="en-CA" sz="1400" dirty="0"/>
              <a:t>Thermocline depth (</a:t>
            </a:r>
            <a:r>
              <a:rPr lang="en-CA" sz="1400" dirty="0" err="1"/>
              <a:t>Z</a:t>
            </a:r>
            <a:r>
              <a:rPr lang="en-CA" sz="1400" baseline="-25000" dirty="0" err="1"/>
              <a:t>Therm</a:t>
            </a:r>
            <a:r>
              <a:rPr lang="en-CA" sz="1400" dirty="0"/>
              <a:t>)</a:t>
            </a:r>
          </a:p>
        </p:txBody>
      </p:sp>
      <p:sp>
        <p:nvSpPr>
          <p:cNvPr id="8" name="Oval 7">
            <a:extLst>
              <a:ext uri="{FF2B5EF4-FFF2-40B4-BE49-F238E27FC236}">
                <a16:creationId xmlns:a16="http://schemas.microsoft.com/office/drawing/2014/main" id="{4BA1B841-B4F2-93EF-B0D3-4AE91A29A251}"/>
              </a:ext>
            </a:extLst>
          </p:cNvPr>
          <p:cNvSpPr/>
          <p:nvPr/>
        </p:nvSpPr>
        <p:spPr>
          <a:xfrm>
            <a:off x="1479020" y="1382485"/>
            <a:ext cx="1645180" cy="1741715"/>
          </a:xfrm>
          <a:prstGeom prst="ellipse">
            <a:avLst/>
          </a:prstGeom>
          <a:noFill/>
          <a:ln w="76200">
            <a:solidFill>
              <a:srgbClr val="29C3E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453067845"/>
      </p:ext>
    </p:extLst>
  </p:cSld>
  <p:clrMapOvr>
    <a:masterClrMapping/>
  </p:clrMapOvr>
  <mc:AlternateContent xmlns:mc="http://schemas.openxmlformats.org/markup-compatibility/2006">
    <mc:Choice xmlns:p14="http://schemas.microsoft.com/office/powerpoint/2010/main" Requires="p14">
      <p:transition spd="slow" p14:dur="2000" advTm="13372"/>
    </mc:Choice>
    <mc:Fallback>
      <p:transition spd="slow" advTm="1337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Outline</a:t>
            </a:r>
          </a:p>
        </p:txBody>
      </p:sp>
      <p:sp>
        <p:nvSpPr>
          <p:cNvPr id="7" name="Subtitle 6">
            <a:extLst>
              <a:ext uri="{FF2B5EF4-FFF2-40B4-BE49-F238E27FC236}">
                <a16:creationId xmlns:a16="http://schemas.microsoft.com/office/drawing/2014/main" id="{5DF3C5AB-A2C6-47BA-9B53-E72DB956F8D7}"/>
              </a:ext>
            </a:extLst>
          </p:cNvPr>
          <p:cNvSpPr>
            <a:spLocks noGrp="1"/>
          </p:cNvSpPr>
          <p:nvPr>
            <p:ph type="subTitle" idx="1"/>
          </p:nvPr>
        </p:nvSpPr>
        <p:spPr/>
        <p:txBody>
          <a:bodyPr/>
          <a:lstStyle/>
          <a:p>
            <a:r>
              <a:rPr lang="en-US" dirty="0"/>
              <a:t>Planning for Climate Change at ELA</a:t>
            </a:r>
          </a:p>
        </p:txBody>
      </p:sp>
      <p:sp>
        <p:nvSpPr>
          <p:cNvPr id="9" name="Text Placeholder 8">
            <a:extLst>
              <a:ext uri="{FF2B5EF4-FFF2-40B4-BE49-F238E27FC236}">
                <a16:creationId xmlns:a16="http://schemas.microsoft.com/office/drawing/2014/main" id="{1A84557B-4FCC-47CE-BE96-E717A5414933}"/>
              </a:ext>
            </a:extLst>
          </p:cNvPr>
          <p:cNvSpPr>
            <a:spLocks noGrp="1"/>
          </p:cNvSpPr>
          <p:nvPr>
            <p:ph type="body" sz="quarter" idx="13"/>
          </p:nvPr>
        </p:nvSpPr>
        <p:spPr>
          <a:xfrm>
            <a:off x="609600" y="2803270"/>
            <a:ext cx="5366657" cy="3067050"/>
          </a:xfrm>
        </p:spPr>
        <p:txBody>
          <a:bodyPr/>
          <a:lstStyle/>
          <a:p>
            <a:pPr marL="342900" indent="-342900">
              <a:buFont typeface="+mj-lt"/>
              <a:buAutoNum type="arabicPeriod"/>
            </a:pPr>
            <a:r>
              <a:rPr lang="en-US" dirty="0"/>
              <a:t>What have we learned in over 50 years of research?</a:t>
            </a:r>
          </a:p>
          <a:p>
            <a:pPr marL="342900" indent="-342900">
              <a:buFont typeface="+mj-lt"/>
              <a:buAutoNum type="arabicPeriod"/>
            </a:pPr>
            <a:r>
              <a:rPr lang="en-US" dirty="0"/>
              <a:t>Trends in our long-term data</a:t>
            </a:r>
          </a:p>
          <a:p>
            <a:pPr marL="342900" indent="-342900">
              <a:buFont typeface="+mj-lt"/>
              <a:buAutoNum type="arabicPeriod"/>
            </a:pPr>
            <a:r>
              <a:rPr lang="en-US" dirty="0"/>
              <a:t>Big data – machine learning and forecasting for limnology</a:t>
            </a:r>
          </a:p>
        </p:txBody>
      </p:sp>
      <p:pic>
        <p:nvPicPr>
          <p:cNvPr id="5" name="Picture 4">
            <a:extLst>
              <a:ext uri="{FF2B5EF4-FFF2-40B4-BE49-F238E27FC236}">
                <a16:creationId xmlns:a16="http://schemas.microsoft.com/office/drawing/2014/main" id="{F7E74F5E-A0F2-1F86-1369-476B261E51DA}"/>
              </a:ext>
            </a:extLst>
          </p:cNvPr>
          <p:cNvPicPr>
            <a:picLocks noChangeAspect="1"/>
          </p:cNvPicPr>
          <p:nvPr/>
        </p:nvPicPr>
        <p:blipFill rotWithShape="1">
          <a:blip r:embed="rId2"/>
          <a:srcRect t="-4211" r="19634" b="-234"/>
          <a:stretch/>
        </p:blipFill>
        <p:spPr>
          <a:xfrm>
            <a:off x="6433457" y="1164347"/>
            <a:ext cx="5148943" cy="5018739"/>
          </a:xfrm>
          <a:prstGeom prst="rect">
            <a:avLst/>
          </a:prstGeom>
        </p:spPr>
      </p:pic>
    </p:spTree>
    <p:extLst>
      <p:ext uri="{BB962C8B-B14F-4D97-AF65-F5344CB8AC3E}">
        <p14:creationId xmlns:p14="http://schemas.microsoft.com/office/powerpoint/2010/main" val="1057285651"/>
      </p:ext>
    </p:extLst>
  </p:cSld>
  <p:clrMapOvr>
    <a:masterClrMapping/>
  </p:clrMapOvr>
  <mc:AlternateContent xmlns:mc="http://schemas.openxmlformats.org/markup-compatibility/2006">
    <mc:Choice xmlns:p14="http://schemas.microsoft.com/office/powerpoint/2010/main" Requires="p14">
      <p:transition spd="slow" p14:dur="2000" advTm="38345"/>
    </mc:Choice>
    <mc:Fallback>
      <p:transition spd="slow" advTm="3834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2FD549-8C7C-8968-552D-4286E0B19246}"/>
              </a:ext>
            </a:extLst>
          </p:cNvPr>
          <p:cNvSpPr>
            <a:spLocks noGrp="1"/>
          </p:cNvSpPr>
          <p:nvPr>
            <p:ph type="body" sz="quarter" idx="13"/>
          </p:nvPr>
        </p:nvSpPr>
        <p:spPr>
          <a:xfrm>
            <a:off x="6531430" y="1679726"/>
            <a:ext cx="4696048" cy="3067050"/>
          </a:xfrm>
        </p:spPr>
        <p:txBody>
          <a:bodyPr/>
          <a:lstStyle/>
          <a:p>
            <a:r>
              <a:rPr lang="en-CA" sz="2800" dirty="0">
                <a:solidFill>
                  <a:schemeClr val="bg1">
                    <a:lumMod val="50000"/>
                  </a:schemeClr>
                </a:solidFill>
              </a:rPr>
              <a:t>Precipitation increase</a:t>
            </a:r>
          </a:p>
          <a:p>
            <a:r>
              <a:rPr lang="en-CA" sz="2800" dirty="0">
                <a:solidFill>
                  <a:srgbClr val="29C3EC"/>
                </a:solidFill>
              </a:rPr>
              <a:t>Darker Lakes</a:t>
            </a:r>
          </a:p>
          <a:p>
            <a:r>
              <a:rPr lang="en-CA" sz="2800" dirty="0">
                <a:solidFill>
                  <a:schemeClr val="bg1">
                    <a:lumMod val="50000"/>
                  </a:schemeClr>
                </a:solidFill>
              </a:rPr>
              <a:t>Shallower thermocline</a:t>
            </a:r>
          </a:p>
          <a:p>
            <a:r>
              <a:rPr lang="en-CA" sz="2800" dirty="0">
                <a:solidFill>
                  <a:schemeClr val="bg1">
                    <a:lumMod val="50000"/>
                  </a:schemeClr>
                </a:solidFill>
              </a:rPr>
              <a:t>Cooler lake</a:t>
            </a:r>
          </a:p>
          <a:p>
            <a:endParaRPr lang="en-CA" dirty="0"/>
          </a:p>
        </p:txBody>
      </p:sp>
      <p:pic>
        <p:nvPicPr>
          <p:cNvPr id="5" name="Picture 4">
            <a:extLst>
              <a:ext uri="{FF2B5EF4-FFF2-40B4-BE49-F238E27FC236}">
                <a16:creationId xmlns:a16="http://schemas.microsoft.com/office/drawing/2014/main" id="{87849734-32B6-FED8-F3AC-FBEA99551F91}"/>
              </a:ext>
            </a:extLst>
          </p:cNvPr>
          <p:cNvPicPr>
            <a:picLocks noChangeAspect="1"/>
          </p:cNvPicPr>
          <p:nvPr/>
        </p:nvPicPr>
        <p:blipFill>
          <a:blip r:embed="rId3"/>
          <a:stretch>
            <a:fillRect/>
          </a:stretch>
        </p:blipFill>
        <p:spPr>
          <a:xfrm>
            <a:off x="648838" y="1062401"/>
            <a:ext cx="4784194" cy="2649628"/>
          </a:xfrm>
          <a:prstGeom prst="rect">
            <a:avLst/>
          </a:prstGeom>
        </p:spPr>
      </p:pic>
      <p:sp>
        <p:nvSpPr>
          <p:cNvPr id="6" name="TextBox 5">
            <a:extLst>
              <a:ext uri="{FF2B5EF4-FFF2-40B4-BE49-F238E27FC236}">
                <a16:creationId xmlns:a16="http://schemas.microsoft.com/office/drawing/2014/main" id="{B9D98793-FDB0-5CF6-6FD4-F3696C005458}"/>
              </a:ext>
            </a:extLst>
          </p:cNvPr>
          <p:cNvSpPr txBox="1"/>
          <p:nvPr/>
        </p:nvSpPr>
        <p:spPr>
          <a:xfrm>
            <a:off x="222795" y="194860"/>
            <a:ext cx="10857009" cy="584775"/>
          </a:xfrm>
          <a:prstGeom prst="rect">
            <a:avLst/>
          </a:prstGeom>
          <a:solidFill>
            <a:schemeClr val="bg1">
              <a:alpha val="70000"/>
            </a:schemeClr>
          </a:solidFill>
          <a:effectLst>
            <a:glow rad="127000">
              <a:schemeClr val="accent1">
                <a:alpha val="64000"/>
              </a:schemeClr>
            </a:glow>
          </a:effectLst>
        </p:spPr>
        <p:txBody>
          <a:bodyPr wrap="square" rtlCol="0">
            <a:spAutoFit/>
          </a:bodyPr>
          <a:lstStyle/>
          <a:p>
            <a:pPr algn="ctr"/>
            <a:r>
              <a:rPr lang="en-US" sz="3200" b="1" dirty="0"/>
              <a:t>DOC and precipitation</a:t>
            </a:r>
          </a:p>
        </p:txBody>
      </p:sp>
      <p:pic>
        <p:nvPicPr>
          <p:cNvPr id="2" name="Picture 1">
            <a:extLst>
              <a:ext uri="{FF2B5EF4-FFF2-40B4-BE49-F238E27FC236}">
                <a16:creationId xmlns:a16="http://schemas.microsoft.com/office/drawing/2014/main" id="{933359EB-475A-8317-EB2B-11A9D4ACBE1B}"/>
              </a:ext>
            </a:extLst>
          </p:cNvPr>
          <p:cNvPicPr>
            <a:picLocks noChangeAspect="1"/>
          </p:cNvPicPr>
          <p:nvPr/>
        </p:nvPicPr>
        <p:blipFill>
          <a:blip r:embed="rId4"/>
          <a:stretch>
            <a:fillRect/>
          </a:stretch>
        </p:blipFill>
        <p:spPr>
          <a:xfrm>
            <a:off x="648838" y="3972685"/>
            <a:ext cx="4784194" cy="2690455"/>
          </a:xfrm>
          <a:prstGeom prst="rect">
            <a:avLst/>
          </a:prstGeom>
        </p:spPr>
      </p:pic>
      <p:pic>
        <p:nvPicPr>
          <p:cNvPr id="4" name="Picture 3" descr="Chart, scatter chart&#10;&#10;Description automatically generated">
            <a:extLst>
              <a:ext uri="{FF2B5EF4-FFF2-40B4-BE49-F238E27FC236}">
                <a16:creationId xmlns:a16="http://schemas.microsoft.com/office/drawing/2014/main" id="{F9A5CEB1-8173-D029-A54F-08C253DAAB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79454" y="3979674"/>
            <a:ext cx="2512747" cy="2397200"/>
          </a:xfrm>
          <a:prstGeom prst="rect">
            <a:avLst/>
          </a:prstGeom>
        </p:spPr>
      </p:pic>
      <p:sp>
        <p:nvSpPr>
          <p:cNvPr id="7" name="TextBox 6">
            <a:extLst>
              <a:ext uri="{FF2B5EF4-FFF2-40B4-BE49-F238E27FC236}">
                <a16:creationId xmlns:a16="http://schemas.microsoft.com/office/drawing/2014/main" id="{C8004720-60D4-1099-2F93-169B0339F2FC}"/>
              </a:ext>
            </a:extLst>
          </p:cNvPr>
          <p:cNvSpPr txBox="1"/>
          <p:nvPr/>
        </p:nvSpPr>
        <p:spPr>
          <a:xfrm>
            <a:off x="8879455" y="3981518"/>
            <a:ext cx="2200350" cy="307777"/>
          </a:xfrm>
          <a:prstGeom prst="rect">
            <a:avLst/>
          </a:prstGeom>
          <a:noFill/>
        </p:spPr>
        <p:txBody>
          <a:bodyPr wrap="square" rtlCol="0">
            <a:spAutoFit/>
          </a:bodyPr>
          <a:lstStyle/>
          <a:p>
            <a:r>
              <a:rPr lang="en-CA" sz="1400" dirty="0"/>
              <a:t>Thermocline depth (</a:t>
            </a:r>
            <a:r>
              <a:rPr lang="en-CA" sz="1400" dirty="0" err="1"/>
              <a:t>Z</a:t>
            </a:r>
            <a:r>
              <a:rPr lang="en-CA" sz="1400" baseline="-25000" dirty="0" err="1"/>
              <a:t>Therm</a:t>
            </a:r>
            <a:r>
              <a:rPr lang="en-CA" sz="1400" dirty="0"/>
              <a:t>)</a:t>
            </a:r>
          </a:p>
        </p:txBody>
      </p:sp>
      <p:sp>
        <p:nvSpPr>
          <p:cNvPr id="8" name="Oval 7">
            <a:extLst>
              <a:ext uri="{FF2B5EF4-FFF2-40B4-BE49-F238E27FC236}">
                <a16:creationId xmlns:a16="http://schemas.microsoft.com/office/drawing/2014/main" id="{4BA1B841-B4F2-93EF-B0D3-4AE91A29A251}"/>
              </a:ext>
            </a:extLst>
          </p:cNvPr>
          <p:cNvSpPr/>
          <p:nvPr/>
        </p:nvSpPr>
        <p:spPr>
          <a:xfrm>
            <a:off x="3787852" y="1382485"/>
            <a:ext cx="1645180" cy="1741715"/>
          </a:xfrm>
          <a:prstGeom prst="ellipse">
            <a:avLst/>
          </a:prstGeom>
          <a:noFill/>
          <a:ln w="76200">
            <a:solidFill>
              <a:srgbClr val="29C3E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2875062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758">
        <p159:morph option="byObject"/>
      </p:transition>
    </mc:Choice>
    <mc:Fallback>
      <p:transition spd="slow" advTm="3758">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2FD549-8C7C-8968-552D-4286E0B19246}"/>
              </a:ext>
            </a:extLst>
          </p:cNvPr>
          <p:cNvSpPr>
            <a:spLocks noGrp="1"/>
          </p:cNvSpPr>
          <p:nvPr>
            <p:ph type="body" sz="quarter" idx="13"/>
          </p:nvPr>
        </p:nvSpPr>
        <p:spPr>
          <a:xfrm>
            <a:off x="6531430" y="1679726"/>
            <a:ext cx="4696048" cy="3067050"/>
          </a:xfrm>
        </p:spPr>
        <p:txBody>
          <a:bodyPr/>
          <a:lstStyle/>
          <a:p>
            <a:r>
              <a:rPr lang="en-CA" sz="2800" dirty="0">
                <a:solidFill>
                  <a:schemeClr val="bg1">
                    <a:lumMod val="50000"/>
                  </a:schemeClr>
                </a:solidFill>
              </a:rPr>
              <a:t>Precipitation increase</a:t>
            </a:r>
          </a:p>
          <a:p>
            <a:r>
              <a:rPr lang="en-CA" sz="2800" dirty="0">
                <a:solidFill>
                  <a:schemeClr val="bg1">
                    <a:lumMod val="50000"/>
                  </a:schemeClr>
                </a:solidFill>
              </a:rPr>
              <a:t>Darker Lakes</a:t>
            </a:r>
          </a:p>
          <a:p>
            <a:r>
              <a:rPr lang="en-CA" sz="2800" dirty="0">
                <a:solidFill>
                  <a:srgbClr val="29C3EC"/>
                </a:solidFill>
              </a:rPr>
              <a:t>Shallower thermocline</a:t>
            </a:r>
          </a:p>
          <a:p>
            <a:r>
              <a:rPr lang="en-CA" sz="2800" dirty="0">
                <a:solidFill>
                  <a:schemeClr val="bg1">
                    <a:lumMod val="50000"/>
                  </a:schemeClr>
                </a:solidFill>
              </a:rPr>
              <a:t>Cooler lake</a:t>
            </a:r>
          </a:p>
          <a:p>
            <a:endParaRPr lang="en-CA" dirty="0"/>
          </a:p>
        </p:txBody>
      </p:sp>
      <p:pic>
        <p:nvPicPr>
          <p:cNvPr id="5" name="Picture 4">
            <a:extLst>
              <a:ext uri="{FF2B5EF4-FFF2-40B4-BE49-F238E27FC236}">
                <a16:creationId xmlns:a16="http://schemas.microsoft.com/office/drawing/2014/main" id="{87849734-32B6-FED8-F3AC-FBEA99551F91}"/>
              </a:ext>
            </a:extLst>
          </p:cNvPr>
          <p:cNvPicPr>
            <a:picLocks noChangeAspect="1"/>
          </p:cNvPicPr>
          <p:nvPr/>
        </p:nvPicPr>
        <p:blipFill>
          <a:blip r:embed="rId3"/>
          <a:stretch>
            <a:fillRect/>
          </a:stretch>
        </p:blipFill>
        <p:spPr>
          <a:xfrm>
            <a:off x="648838" y="1062401"/>
            <a:ext cx="4784194" cy="2649628"/>
          </a:xfrm>
          <a:prstGeom prst="rect">
            <a:avLst/>
          </a:prstGeom>
        </p:spPr>
      </p:pic>
      <p:sp>
        <p:nvSpPr>
          <p:cNvPr id="6" name="TextBox 5">
            <a:extLst>
              <a:ext uri="{FF2B5EF4-FFF2-40B4-BE49-F238E27FC236}">
                <a16:creationId xmlns:a16="http://schemas.microsoft.com/office/drawing/2014/main" id="{B9D98793-FDB0-5CF6-6FD4-F3696C005458}"/>
              </a:ext>
            </a:extLst>
          </p:cNvPr>
          <p:cNvSpPr txBox="1"/>
          <p:nvPr/>
        </p:nvSpPr>
        <p:spPr>
          <a:xfrm>
            <a:off x="222795" y="194860"/>
            <a:ext cx="10857009" cy="584775"/>
          </a:xfrm>
          <a:prstGeom prst="rect">
            <a:avLst/>
          </a:prstGeom>
          <a:solidFill>
            <a:schemeClr val="bg1">
              <a:alpha val="70000"/>
            </a:schemeClr>
          </a:solidFill>
          <a:effectLst>
            <a:glow rad="127000">
              <a:schemeClr val="accent1">
                <a:alpha val="64000"/>
              </a:schemeClr>
            </a:glow>
          </a:effectLst>
        </p:spPr>
        <p:txBody>
          <a:bodyPr wrap="square" rtlCol="0">
            <a:spAutoFit/>
          </a:bodyPr>
          <a:lstStyle/>
          <a:p>
            <a:pPr algn="ctr"/>
            <a:r>
              <a:rPr lang="en-US" sz="3200" b="1" dirty="0"/>
              <a:t>DOC and precipitation</a:t>
            </a:r>
          </a:p>
        </p:txBody>
      </p:sp>
      <p:pic>
        <p:nvPicPr>
          <p:cNvPr id="2" name="Picture 1">
            <a:extLst>
              <a:ext uri="{FF2B5EF4-FFF2-40B4-BE49-F238E27FC236}">
                <a16:creationId xmlns:a16="http://schemas.microsoft.com/office/drawing/2014/main" id="{933359EB-475A-8317-EB2B-11A9D4ACBE1B}"/>
              </a:ext>
            </a:extLst>
          </p:cNvPr>
          <p:cNvPicPr>
            <a:picLocks noChangeAspect="1"/>
          </p:cNvPicPr>
          <p:nvPr/>
        </p:nvPicPr>
        <p:blipFill>
          <a:blip r:embed="rId4"/>
          <a:stretch>
            <a:fillRect/>
          </a:stretch>
        </p:blipFill>
        <p:spPr>
          <a:xfrm>
            <a:off x="648838" y="3972685"/>
            <a:ext cx="4784194" cy="2690455"/>
          </a:xfrm>
          <a:prstGeom prst="rect">
            <a:avLst/>
          </a:prstGeom>
        </p:spPr>
      </p:pic>
      <p:pic>
        <p:nvPicPr>
          <p:cNvPr id="4" name="Picture 3" descr="Chart, scatter chart&#10;&#10;Description automatically generated">
            <a:extLst>
              <a:ext uri="{FF2B5EF4-FFF2-40B4-BE49-F238E27FC236}">
                <a16:creationId xmlns:a16="http://schemas.microsoft.com/office/drawing/2014/main" id="{F9A5CEB1-8173-D029-A54F-08C253DAAB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79454" y="3979674"/>
            <a:ext cx="2512747" cy="2397200"/>
          </a:xfrm>
          <a:prstGeom prst="rect">
            <a:avLst/>
          </a:prstGeom>
        </p:spPr>
      </p:pic>
      <p:sp>
        <p:nvSpPr>
          <p:cNvPr id="7" name="TextBox 6">
            <a:extLst>
              <a:ext uri="{FF2B5EF4-FFF2-40B4-BE49-F238E27FC236}">
                <a16:creationId xmlns:a16="http://schemas.microsoft.com/office/drawing/2014/main" id="{C8004720-60D4-1099-2F93-169B0339F2FC}"/>
              </a:ext>
            </a:extLst>
          </p:cNvPr>
          <p:cNvSpPr txBox="1"/>
          <p:nvPr/>
        </p:nvSpPr>
        <p:spPr>
          <a:xfrm>
            <a:off x="8879455" y="3981518"/>
            <a:ext cx="2200350" cy="307777"/>
          </a:xfrm>
          <a:prstGeom prst="rect">
            <a:avLst/>
          </a:prstGeom>
          <a:noFill/>
        </p:spPr>
        <p:txBody>
          <a:bodyPr wrap="square" rtlCol="0">
            <a:spAutoFit/>
          </a:bodyPr>
          <a:lstStyle/>
          <a:p>
            <a:r>
              <a:rPr lang="en-CA" sz="1400" dirty="0"/>
              <a:t>Thermocline depth (</a:t>
            </a:r>
            <a:r>
              <a:rPr lang="en-CA" sz="1400" dirty="0" err="1"/>
              <a:t>Z</a:t>
            </a:r>
            <a:r>
              <a:rPr lang="en-CA" sz="1400" baseline="-25000" dirty="0" err="1"/>
              <a:t>Therm</a:t>
            </a:r>
            <a:r>
              <a:rPr lang="en-CA" sz="1400" dirty="0"/>
              <a:t>)</a:t>
            </a:r>
          </a:p>
        </p:txBody>
      </p:sp>
      <p:sp>
        <p:nvSpPr>
          <p:cNvPr id="8" name="Oval 7">
            <a:extLst>
              <a:ext uri="{FF2B5EF4-FFF2-40B4-BE49-F238E27FC236}">
                <a16:creationId xmlns:a16="http://schemas.microsoft.com/office/drawing/2014/main" id="{4BA1B841-B4F2-93EF-B0D3-4AE91A29A251}"/>
              </a:ext>
            </a:extLst>
          </p:cNvPr>
          <p:cNvSpPr/>
          <p:nvPr/>
        </p:nvSpPr>
        <p:spPr>
          <a:xfrm>
            <a:off x="1395755" y="4336164"/>
            <a:ext cx="1645180" cy="1741715"/>
          </a:xfrm>
          <a:prstGeom prst="ellipse">
            <a:avLst/>
          </a:prstGeom>
          <a:noFill/>
          <a:ln w="76200">
            <a:solidFill>
              <a:srgbClr val="29C3E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9" name="Arrow: Right 8">
            <a:extLst>
              <a:ext uri="{FF2B5EF4-FFF2-40B4-BE49-F238E27FC236}">
                <a16:creationId xmlns:a16="http://schemas.microsoft.com/office/drawing/2014/main" id="{34864636-6771-8C19-1875-68DD4BB7684A}"/>
              </a:ext>
            </a:extLst>
          </p:cNvPr>
          <p:cNvSpPr/>
          <p:nvPr/>
        </p:nvSpPr>
        <p:spPr>
          <a:xfrm>
            <a:off x="7122470" y="4876629"/>
            <a:ext cx="1317172" cy="685195"/>
          </a:xfrm>
          <a:prstGeom prst="rightArrow">
            <a:avLst/>
          </a:prstGeom>
          <a:solidFill>
            <a:srgbClr val="29C3EC"/>
          </a:solidFill>
          <a:ln>
            <a:solidFill>
              <a:srgbClr val="29C3E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825786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20898">
        <p159:morph option="byObject"/>
      </p:transition>
    </mc:Choice>
    <mc:Fallback>
      <p:transition spd="slow" advTm="20898">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2FD549-8C7C-8968-552D-4286E0B19246}"/>
              </a:ext>
            </a:extLst>
          </p:cNvPr>
          <p:cNvSpPr>
            <a:spLocks noGrp="1"/>
          </p:cNvSpPr>
          <p:nvPr>
            <p:ph type="body" sz="quarter" idx="13"/>
          </p:nvPr>
        </p:nvSpPr>
        <p:spPr>
          <a:xfrm>
            <a:off x="6531430" y="1679726"/>
            <a:ext cx="4696048" cy="3067050"/>
          </a:xfrm>
        </p:spPr>
        <p:txBody>
          <a:bodyPr/>
          <a:lstStyle/>
          <a:p>
            <a:r>
              <a:rPr lang="en-CA" sz="2800" dirty="0">
                <a:solidFill>
                  <a:schemeClr val="bg1">
                    <a:lumMod val="50000"/>
                  </a:schemeClr>
                </a:solidFill>
              </a:rPr>
              <a:t>Precipitation increase</a:t>
            </a:r>
          </a:p>
          <a:p>
            <a:r>
              <a:rPr lang="en-CA" sz="2800" dirty="0">
                <a:solidFill>
                  <a:schemeClr val="bg1">
                    <a:lumMod val="50000"/>
                  </a:schemeClr>
                </a:solidFill>
              </a:rPr>
              <a:t>Darker Lakes</a:t>
            </a:r>
          </a:p>
          <a:p>
            <a:r>
              <a:rPr lang="en-CA" sz="2800" dirty="0">
                <a:solidFill>
                  <a:schemeClr val="bg1">
                    <a:lumMod val="50000"/>
                  </a:schemeClr>
                </a:solidFill>
              </a:rPr>
              <a:t>Shallower thermocline</a:t>
            </a:r>
          </a:p>
          <a:p>
            <a:r>
              <a:rPr lang="en-CA" sz="2800" dirty="0">
                <a:solidFill>
                  <a:srgbClr val="29C3EC"/>
                </a:solidFill>
              </a:rPr>
              <a:t>Cooler lake</a:t>
            </a:r>
          </a:p>
          <a:p>
            <a:endParaRPr lang="en-CA" dirty="0"/>
          </a:p>
        </p:txBody>
      </p:sp>
      <p:pic>
        <p:nvPicPr>
          <p:cNvPr id="5" name="Picture 4">
            <a:extLst>
              <a:ext uri="{FF2B5EF4-FFF2-40B4-BE49-F238E27FC236}">
                <a16:creationId xmlns:a16="http://schemas.microsoft.com/office/drawing/2014/main" id="{87849734-32B6-FED8-F3AC-FBEA99551F91}"/>
              </a:ext>
            </a:extLst>
          </p:cNvPr>
          <p:cNvPicPr>
            <a:picLocks noChangeAspect="1"/>
          </p:cNvPicPr>
          <p:nvPr/>
        </p:nvPicPr>
        <p:blipFill>
          <a:blip r:embed="rId3"/>
          <a:stretch>
            <a:fillRect/>
          </a:stretch>
        </p:blipFill>
        <p:spPr>
          <a:xfrm>
            <a:off x="648838" y="1062401"/>
            <a:ext cx="4784194" cy="2649628"/>
          </a:xfrm>
          <a:prstGeom prst="rect">
            <a:avLst/>
          </a:prstGeom>
        </p:spPr>
      </p:pic>
      <p:sp>
        <p:nvSpPr>
          <p:cNvPr id="6" name="TextBox 5">
            <a:extLst>
              <a:ext uri="{FF2B5EF4-FFF2-40B4-BE49-F238E27FC236}">
                <a16:creationId xmlns:a16="http://schemas.microsoft.com/office/drawing/2014/main" id="{B9D98793-FDB0-5CF6-6FD4-F3696C005458}"/>
              </a:ext>
            </a:extLst>
          </p:cNvPr>
          <p:cNvSpPr txBox="1"/>
          <p:nvPr/>
        </p:nvSpPr>
        <p:spPr>
          <a:xfrm>
            <a:off x="222795" y="194860"/>
            <a:ext cx="10857009" cy="584775"/>
          </a:xfrm>
          <a:prstGeom prst="rect">
            <a:avLst/>
          </a:prstGeom>
          <a:solidFill>
            <a:schemeClr val="bg1">
              <a:alpha val="70000"/>
            </a:schemeClr>
          </a:solidFill>
          <a:effectLst>
            <a:glow rad="127000">
              <a:schemeClr val="accent1">
                <a:alpha val="64000"/>
              </a:schemeClr>
            </a:glow>
          </a:effectLst>
        </p:spPr>
        <p:txBody>
          <a:bodyPr wrap="square" rtlCol="0">
            <a:spAutoFit/>
          </a:bodyPr>
          <a:lstStyle/>
          <a:p>
            <a:pPr algn="ctr"/>
            <a:r>
              <a:rPr lang="en-US" sz="3200" b="1" dirty="0"/>
              <a:t>DOC and precipitation</a:t>
            </a:r>
          </a:p>
        </p:txBody>
      </p:sp>
      <p:pic>
        <p:nvPicPr>
          <p:cNvPr id="2" name="Picture 1">
            <a:extLst>
              <a:ext uri="{FF2B5EF4-FFF2-40B4-BE49-F238E27FC236}">
                <a16:creationId xmlns:a16="http://schemas.microsoft.com/office/drawing/2014/main" id="{933359EB-475A-8317-EB2B-11A9D4ACBE1B}"/>
              </a:ext>
            </a:extLst>
          </p:cNvPr>
          <p:cNvPicPr>
            <a:picLocks noChangeAspect="1"/>
          </p:cNvPicPr>
          <p:nvPr/>
        </p:nvPicPr>
        <p:blipFill>
          <a:blip r:embed="rId4"/>
          <a:stretch>
            <a:fillRect/>
          </a:stretch>
        </p:blipFill>
        <p:spPr>
          <a:xfrm>
            <a:off x="648838" y="3972685"/>
            <a:ext cx="4784194" cy="2690455"/>
          </a:xfrm>
          <a:prstGeom prst="rect">
            <a:avLst/>
          </a:prstGeom>
        </p:spPr>
      </p:pic>
      <p:pic>
        <p:nvPicPr>
          <p:cNvPr id="4" name="Picture 3" descr="Chart, scatter chart&#10;&#10;Description automatically generated">
            <a:extLst>
              <a:ext uri="{FF2B5EF4-FFF2-40B4-BE49-F238E27FC236}">
                <a16:creationId xmlns:a16="http://schemas.microsoft.com/office/drawing/2014/main" id="{F9A5CEB1-8173-D029-A54F-08C253DAAB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79454" y="3979674"/>
            <a:ext cx="2512747" cy="2397200"/>
          </a:xfrm>
          <a:prstGeom prst="rect">
            <a:avLst/>
          </a:prstGeom>
        </p:spPr>
      </p:pic>
      <p:sp>
        <p:nvSpPr>
          <p:cNvPr id="7" name="TextBox 6">
            <a:extLst>
              <a:ext uri="{FF2B5EF4-FFF2-40B4-BE49-F238E27FC236}">
                <a16:creationId xmlns:a16="http://schemas.microsoft.com/office/drawing/2014/main" id="{C8004720-60D4-1099-2F93-169B0339F2FC}"/>
              </a:ext>
            </a:extLst>
          </p:cNvPr>
          <p:cNvSpPr txBox="1"/>
          <p:nvPr/>
        </p:nvSpPr>
        <p:spPr>
          <a:xfrm>
            <a:off x="8879455" y="3981518"/>
            <a:ext cx="2200350" cy="307777"/>
          </a:xfrm>
          <a:prstGeom prst="rect">
            <a:avLst/>
          </a:prstGeom>
          <a:noFill/>
        </p:spPr>
        <p:txBody>
          <a:bodyPr wrap="square" rtlCol="0">
            <a:spAutoFit/>
          </a:bodyPr>
          <a:lstStyle/>
          <a:p>
            <a:r>
              <a:rPr lang="en-CA" sz="1400" dirty="0"/>
              <a:t>Thermocline depth (</a:t>
            </a:r>
            <a:r>
              <a:rPr lang="en-CA" sz="1400" dirty="0" err="1"/>
              <a:t>Z</a:t>
            </a:r>
            <a:r>
              <a:rPr lang="en-CA" sz="1400" baseline="-25000" dirty="0" err="1"/>
              <a:t>Therm</a:t>
            </a:r>
            <a:r>
              <a:rPr lang="en-CA" sz="1400" dirty="0"/>
              <a:t>)</a:t>
            </a:r>
          </a:p>
        </p:txBody>
      </p:sp>
      <p:sp>
        <p:nvSpPr>
          <p:cNvPr id="8" name="Oval 7">
            <a:extLst>
              <a:ext uri="{FF2B5EF4-FFF2-40B4-BE49-F238E27FC236}">
                <a16:creationId xmlns:a16="http://schemas.microsoft.com/office/drawing/2014/main" id="{4BA1B841-B4F2-93EF-B0D3-4AE91A29A251}"/>
              </a:ext>
            </a:extLst>
          </p:cNvPr>
          <p:cNvSpPr/>
          <p:nvPr/>
        </p:nvSpPr>
        <p:spPr>
          <a:xfrm>
            <a:off x="3712238" y="4447054"/>
            <a:ext cx="1645180" cy="1741715"/>
          </a:xfrm>
          <a:prstGeom prst="ellipse">
            <a:avLst/>
          </a:prstGeom>
          <a:noFill/>
          <a:ln w="76200">
            <a:solidFill>
              <a:srgbClr val="29C3E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8529471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25175">
        <p159:morph option="byObject"/>
      </p:transition>
    </mc:Choice>
    <mc:Fallback>
      <p:transition spd="slow" advTm="25175">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58C582-E6ED-6A4F-6BAD-57A37609C6A8}"/>
              </a:ext>
            </a:extLst>
          </p:cNvPr>
          <p:cNvSpPr txBox="1"/>
          <p:nvPr/>
        </p:nvSpPr>
        <p:spPr>
          <a:xfrm>
            <a:off x="232523" y="185132"/>
            <a:ext cx="10857009" cy="584775"/>
          </a:xfrm>
          <a:prstGeom prst="rect">
            <a:avLst/>
          </a:prstGeom>
          <a:solidFill>
            <a:schemeClr val="bg1">
              <a:alpha val="70000"/>
            </a:schemeClr>
          </a:solidFill>
          <a:effectLst>
            <a:glow rad="127000">
              <a:schemeClr val="accent1">
                <a:alpha val="64000"/>
              </a:schemeClr>
            </a:glow>
          </a:effectLst>
        </p:spPr>
        <p:txBody>
          <a:bodyPr wrap="square" rtlCol="0">
            <a:spAutoFit/>
          </a:bodyPr>
          <a:lstStyle/>
          <a:p>
            <a:pPr algn="ctr"/>
            <a:r>
              <a:rPr lang="en-US" sz="3200" b="1" dirty="0"/>
              <a:t>Deep water oxygen</a:t>
            </a:r>
          </a:p>
        </p:txBody>
      </p:sp>
      <p:pic>
        <p:nvPicPr>
          <p:cNvPr id="6" name="Picture 5">
            <a:extLst>
              <a:ext uri="{FF2B5EF4-FFF2-40B4-BE49-F238E27FC236}">
                <a16:creationId xmlns:a16="http://schemas.microsoft.com/office/drawing/2014/main" id="{47BA3EEF-C099-E54A-2A76-ACD5D283BFDE}"/>
              </a:ext>
            </a:extLst>
          </p:cNvPr>
          <p:cNvPicPr>
            <a:picLocks noChangeAspect="1"/>
          </p:cNvPicPr>
          <p:nvPr/>
        </p:nvPicPr>
        <p:blipFill>
          <a:blip r:embed="rId3"/>
          <a:stretch>
            <a:fillRect/>
          </a:stretch>
        </p:blipFill>
        <p:spPr>
          <a:xfrm>
            <a:off x="2034763" y="1348480"/>
            <a:ext cx="7644773" cy="4717917"/>
          </a:xfrm>
          <a:prstGeom prst="rect">
            <a:avLst/>
          </a:prstGeom>
        </p:spPr>
      </p:pic>
      <p:sp>
        <p:nvSpPr>
          <p:cNvPr id="7" name="Rectangle 6">
            <a:extLst>
              <a:ext uri="{FF2B5EF4-FFF2-40B4-BE49-F238E27FC236}">
                <a16:creationId xmlns:a16="http://schemas.microsoft.com/office/drawing/2014/main" id="{A697B873-7B53-1089-EDB7-033EA7CD5D53}"/>
              </a:ext>
            </a:extLst>
          </p:cNvPr>
          <p:cNvSpPr/>
          <p:nvPr/>
        </p:nvSpPr>
        <p:spPr>
          <a:xfrm>
            <a:off x="8624084" y="1482126"/>
            <a:ext cx="1055452" cy="22253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026225141"/>
      </p:ext>
    </p:extLst>
  </p:cSld>
  <p:clrMapOvr>
    <a:masterClrMapping/>
  </p:clrMapOvr>
  <mc:AlternateContent xmlns:mc="http://schemas.openxmlformats.org/markup-compatibility/2006">
    <mc:Choice xmlns:p14="http://schemas.microsoft.com/office/powerpoint/2010/main" Requires="p14">
      <p:transition spd="slow" p14:dur="2000" advTm="85482"/>
    </mc:Choice>
    <mc:Fallback>
      <p:transition spd="slow" advTm="85482"/>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25423" y="1288180"/>
            <a:ext cx="6696325" cy="4132911"/>
          </a:xfrm>
          <a:prstGeom prst="rect">
            <a:avLst/>
          </a:prstGeom>
        </p:spPr>
      </p:pic>
      <p:sp>
        <p:nvSpPr>
          <p:cNvPr id="20" name="Title 1"/>
          <p:cNvSpPr txBox="1">
            <a:spLocks/>
          </p:cNvSpPr>
          <p:nvPr/>
        </p:nvSpPr>
        <p:spPr>
          <a:xfrm>
            <a:off x="1802366" y="-37384"/>
            <a:ext cx="8610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rgbClr val="093266"/>
                </a:solidFill>
                <a:latin typeface="+mj-lt"/>
                <a:ea typeface="+mj-ea"/>
                <a:cs typeface="+mj-cs"/>
              </a:defRPr>
            </a:lvl1pPr>
          </a:lstStyle>
          <a:p>
            <a:pPr algn="ctr"/>
            <a:r>
              <a:rPr lang="en-US" dirty="0">
                <a:solidFill>
                  <a:srgbClr val="29C3EC"/>
                </a:solidFill>
                <a:latin typeface="Arial" panose="020B0604020202020204" pitchFamily="34" charset="0"/>
                <a:cs typeface="Arial" panose="020B0604020202020204" pitchFamily="34" charset="0"/>
              </a:rPr>
              <a:t>Cold Water Fish – The ‘Goldilocks’ problem</a:t>
            </a:r>
          </a:p>
        </p:txBody>
      </p:sp>
      <p:sp>
        <p:nvSpPr>
          <p:cNvPr id="22" name="TextBox 21"/>
          <p:cNvSpPr txBox="1"/>
          <p:nvPr/>
        </p:nvSpPr>
        <p:spPr>
          <a:xfrm>
            <a:off x="5097109" y="4217523"/>
            <a:ext cx="1160585" cy="707886"/>
          </a:xfrm>
          <a:prstGeom prst="rect">
            <a:avLst/>
          </a:prstGeom>
          <a:noFill/>
        </p:spPr>
        <p:txBody>
          <a:bodyPr wrap="square" rtlCol="0">
            <a:spAutoFit/>
          </a:bodyPr>
          <a:lstStyle/>
          <a:p>
            <a:pPr algn="ctr"/>
            <a:r>
              <a:rPr lang="en-US" sz="2000" dirty="0"/>
              <a:t>O</a:t>
            </a:r>
            <a:r>
              <a:rPr lang="en-US" sz="2000" baseline="-25000" dirty="0"/>
              <a:t>2</a:t>
            </a:r>
            <a:r>
              <a:rPr lang="en-US" sz="2000" dirty="0"/>
              <a:t> too low</a:t>
            </a:r>
            <a:endParaRPr lang="en-CA" sz="2000" dirty="0"/>
          </a:p>
        </p:txBody>
      </p:sp>
      <p:sp>
        <p:nvSpPr>
          <p:cNvPr id="23" name="TextBox 22"/>
          <p:cNvSpPr txBox="1"/>
          <p:nvPr/>
        </p:nvSpPr>
        <p:spPr>
          <a:xfrm>
            <a:off x="4224751" y="1905856"/>
            <a:ext cx="1744714" cy="707886"/>
          </a:xfrm>
          <a:prstGeom prst="rect">
            <a:avLst/>
          </a:prstGeom>
          <a:noFill/>
        </p:spPr>
        <p:txBody>
          <a:bodyPr wrap="square" rtlCol="0">
            <a:spAutoFit/>
          </a:bodyPr>
          <a:lstStyle/>
          <a:p>
            <a:pPr algn="ctr"/>
            <a:r>
              <a:rPr lang="en-US" sz="2000" dirty="0"/>
              <a:t>Temperature too high</a:t>
            </a:r>
            <a:endParaRPr lang="en-CA" sz="2000" dirty="0"/>
          </a:p>
        </p:txBody>
      </p:sp>
      <p:sp>
        <p:nvSpPr>
          <p:cNvPr id="4" name="Rectangle 3"/>
          <p:cNvSpPr/>
          <p:nvPr/>
        </p:nvSpPr>
        <p:spPr>
          <a:xfrm>
            <a:off x="6789174" y="3738977"/>
            <a:ext cx="1219106" cy="1186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5" name="Picture 24"/>
          <p:cNvPicPr>
            <a:picLocks noChangeAspect="1"/>
          </p:cNvPicPr>
          <p:nvPr/>
        </p:nvPicPr>
        <p:blipFill>
          <a:blip r:embed="rId3"/>
          <a:stretch>
            <a:fillRect/>
          </a:stretch>
        </p:blipFill>
        <p:spPr>
          <a:xfrm>
            <a:off x="6958777" y="3798521"/>
            <a:ext cx="1085060" cy="860565"/>
          </a:xfrm>
          <a:prstGeom prst="rect">
            <a:avLst/>
          </a:prstGeom>
          <a:solidFill>
            <a:schemeClr val="bg1"/>
          </a:solidFill>
        </p:spPr>
      </p:pic>
      <p:cxnSp>
        <p:nvCxnSpPr>
          <p:cNvPr id="6" name="Straight Arrow Connector 5">
            <a:extLst>
              <a:ext uri="{FF2B5EF4-FFF2-40B4-BE49-F238E27FC236}">
                <a16:creationId xmlns:a16="http://schemas.microsoft.com/office/drawing/2014/main" id="{5CA2DCA2-09A8-834B-6C46-9B9608FA27F1}"/>
              </a:ext>
            </a:extLst>
          </p:cNvPr>
          <p:cNvCxnSpPr/>
          <p:nvPr/>
        </p:nvCxnSpPr>
        <p:spPr>
          <a:xfrm>
            <a:off x="4027714" y="1426029"/>
            <a:ext cx="2229980"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6DCB9DCA-CAC9-4A2D-442C-6127F22662F7}"/>
              </a:ext>
            </a:extLst>
          </p:cNvPr>
          <p:cNvCxnSpPr/>
          <p:nvPr/>
        </p:nvCxnSpPr>
        <p:spPr>
          <a:xfrm flipV="1">
            <a:off x="6789174" y="3738977"/>
            <a:ext cx="0" cy="10616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4301DE6E-2E20-638E-6C0E-5007719D6F5D}"/>
              </a:ext>
            </a:extLst>
          </p:cNvPr>
          <p:cNvSpPr txBox="1"/>
          <p:nvPr/>
        </p:nvSpPr>
        <p:spPr>
          <a:xfrm>
            <a:off x="9046029" y="1730829"/>
            <a:ext cx="2483693" cy="1754326"/>
          </a:xfrm>
          <a:prstGeom prst="rect">
            <a:avLst/>
          </a:prstGeom>
          <a:noFill/>
        </p:spPr>
        <p:txBody>
          <a:bodyPr wrap="none" rtlCol="0">
            <a:spAutoFit/>
          </a:bodyPr>
          <a:lstStyle/>
          <a:p>
            <a:r>
              <a:rPr lang="en-CA" dirty="0">
                <a:solidFill>
                  <a:schemeClr val="bg1"/>
                </a:solidFill>
              </a:rPr>
              <a:t>Longer ice-free period</a:t>
            </a:r>
          </a:p>
          <a:p>
            <a:r>
              <a:rPr lang="en-CA" dirty="0">
                <a:solidFill>
                  <a:schemeClr val="bg1"/>
                </a:solidFill>
              </a:rPr>
              <a:t>Shallower thermocline</a:t>
            </a:r>
          </a:p>
          <a:p>
            <a:r>
              <a:rPr lang="en-CA" dirty="0">
                <a:solidFill>
                  <a:schemeClr val="bg1"/>
                </a:solidFill>
              </a:rPr>
              <a:t>Habitable zone decrease</a:t>
            </a:r>
          </a:p>
          <a:p>
            <a:pPr marL="285750" indent="-285750">
              <a:buFontTx/>
              <a:buChar char="-"/>
            </a:pPr>
            <a:r>
              <a:rPr lang="en-CA" dirty="0">
                <a:solidFill>
                  <a:schemeClr val="bg1"/>
                </a:solidFill>
              </a:rPr>
              <a:t>O2</a:t>
            </a:r>
          </a:p>
          <a:p>
            <a:pPr marL="285750" indent="-285750">
              <a:buFontTx/>
              <a:buChar char="-"/>
            </a:pPr>
            <a:r>
              <a:rPr lang="en-CA" dirty="0">
                <a:solidFill>
                  <a:schemeClr val="bg1"/>
                </a:solidFill>
              </a:rPr>
              <a:t>Euphotic</a:t>
            </a:r>
          </a:p>
          <a:p>
            <a:pPr marL="285750" indent="-285750">
              <a:buFontTx/>
              <a:buChar char="-"/>
            </a:pPr>
            <a:r>
              <a:rPr lang="en-CA" dirty="0">
                <a:solidFill>
                  <a:schemeClr val="bg1"/>
                </a:solidFill>
              </a:rPr>
              <a:t>Cool</a:t>
            </a:r>
          </a:p>
        </p:txBody>
      </p:sp>
    </p:spTree>
    <p:extLst>
      <p:ext uri="{BB962C8B-B14F-4D97-AF65-F5344CB8AC3E}">
        <p14:creationId xmlns:p14="http://schemas.microsoft.com/office/powerpoint/2010/main" val="1930773760"/>
      </p:ext>
    </p:extLst>
  </p:cSld>
  <p:clrMapOvr>
    <a:masterClrMapping/>
  </p:clrMapOvr>
  <mc:AlternateContent xmlns:mc="http://schemas.openxmlformats.org/markup-compatibility/2006">
    <mc:Choice xmlns:p14="http://schemas.microsoft.com/office/powerpoint/2010/main" Requires="p14">
      <p:transition spd="slow" p14:dur="2000" advTm="109514"/>
    </mc:Choice>
    <mc:Fallback>
      <p:transition spd="slow" advTm="109514"/>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026452" y="0"/>
            <a:ext cx="8229600" cy="1143000"/>
          </a:xfrm>
          <a:noFill/>
        </p:spPr>
        <p:txBody>
          <a:bodyPr>
            <a:normAutofit/>
          </a:bodyPr>
          <a:lstStyle/>
          <a:p>
            <a:r>
              <a:rPr lang="en-CA" dirty="0">
                <a:solidFill>
                  <a:schemeClr val="bg1"/>
                </a:solidFill>
              </a:rPr>
              <a:t>Cold Water Fish – Lake Trout</a:t>
            </a:r>
          </a:p>
        </p:txBody>
      </p:sp>
      <p:pic>
        <p:nvPicPr>
          <p:cNvPr id="7" name="Picture 6"/>
          <p:cNvPicPr>
            <a:picLocks noChangeAspect="1"/>
          </p:cNvPicPr>
          <p:nvPr/>
        </p:nvPicPr>
        <p:blipFill>
          <a:blip r:embed="rId3" cstate="print"/>
          <a:stretch>
            <a:fillRect/>
          </a:stretch>
        </p:blipFill>
        <p:spPr>
          <a:xfrm>
            <a:off x="1919536" y="1268760"/>
            <a:ext cx="4221716" cy="3528392"/>
          </a:xfrm>
          <a:prstGeom prst="rect">
            <a:avLst/>
          </a:prstGeom>
        </p:spPr>
      </p:pic>
      <p:cxnSp>
        <p:nvCxnSpPr>
          <p:cNvPr id="9" name="Straight Arrow Connector 8"/>
          <p:cNvCxnSpPr/>
          <p:nvPr/>
        </p:nvCxnSpPr>
        <p:spPr>
          <a:xfrm>
            <a:off x="5735960" y="1916832"/>
            <a:ext cx="0" cy="86409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1" name="TextBox 10"/>
          <p:cNvSpPr txBox="1"/>
          <p:nvPr/>
        </p:nvSpPr>
        <p:spPr>
          <a:xfrm>
            <a:off x="1919536" y="5157192"/>
            <a:ext cx="4896544" cy="1200328"/>
          </a:xfrm>
          <a:prstGeom prst="rect">
            <a:avLst/>
          </a:prstGeom>
          <a:noFill/>
        </p:spPr>
        <p:txBody>
          <a:bodyPr wrap="square" rtlCol="0">
            <a:spAutoFit/>
          </a:bodyPr>
          <a:lstStyle/>
          <a:p>
            <a:r>
              <a:rPr lang="en-US" sz="2400" dirty="0">
                <a:solidFill>
                  <a:schemeClr val="bg1"/>
                </a:solidFill>
              </a:rPr>
              <a:t>Reductions in maximum size</a:t>
            </a:r>
          </a:p>
          <a:p>
            <a:endParaRPr lang="en-US" sz="2400" dirty="0">
              <a:solidFill>
                <a:schemeClr val="bg1"/>
              </a:solidFill>
            </a:endParaRPr>
          </a:p>
          <a:p>
            <a:r>
              <a:rPr lang="en-US" sz="2400" dirty="0">
                <a:solidFill>
                  <a:schemeClr val="bg1"/>
                </a:solidFill>
              </a:rPr>
              <a:t>Loss of the largest size fish over time </a:t>
            </a:r>
          </a:p>
        </p:txBody>
      </p:sp>
      <p:pic>
        <p:nvPicPr>
          <p:cNvPr id="13" name="Picture 12" descr="373_SizeFrequency_86,91,00,09.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6080" y="1052737"/>
            <a:ext cx="2736304" cy="5479771"/>
          </a:xfrm>
          <a:prstGeom prst="rect">
            <a:avLst/>
          </a:prstGeom>
        </p:spPr>
      </p:pic>
    </p:spTree>
    <p:extLst>
      <p:ext uri="{BB962C8B-B14F-4D97-AF65-F5344CB8AC3E}">
        <p14:creationId xmlns:p14="http://schemas.microsoft.com/office/powerpoint/2010/main" val="375219939"/>
      </p:ext>
    </p:extLst>
  </p:cSld>
  <p:clrMapOvr>
    <a:masterClrMapping/>
  </p:clrMapOvr>
  <mc:AlternateContent xmlns:mc="http://schemas.openxmlformats.org/markup-compatibility/2006">
    <mc:Choice xmlns:p14="http://schemas.microsoft.com/office/powerpoint/2010/main" Requires="p14">
      <p:transition spd="slow" p14:dur="2000" advTm="37814"/>
    </mc:Choice>
    <mc:Fallback>
      <p:transition spd="slow" advTm="37814"/>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4" name="Text Box 13"/>
          <p:cNvSpPr txBox="1">
            <a:spLocks noChangeArrowheads="1"/>
          </p:cNvSpPr>
          <p:nvPr/>
        </p:nvSpPr>
        <p:spPr bwMode="auto">
          <a:xfrm>
            <a:off x="6324601" y="6247280"/>
            <a:ext cx="402804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spcBef>
                <a:spcPct val="50000"/>
              </a:spcBef>
            </a:pPr>
            <a:r>
              <a:rPr lang="en-CA" dirty="0">
                <a:solidFill>
                  <a:schemeClr val="bg1"/>
                </a:solidFill>
                <a:latin typeface="Arial" charset="0"/>
              </a:rPr>
              <a:t>M. Rennie, </a:t>
            </a:r>
            <a:r>
              <a:rPr lang="en-CA" dirty="0" err="1">
                <a:solidFill>
                  <a:schemeClr val="bg1"/>
                </a:solidFill>
                <a:latin typeface="Arial" charset="0"/>
              </a:rPr>
              <a:t>M.Guzzo</a:t>
            </a:r>
            <a:r>
              <a:rPr lang="en-CA" dirty="0">
                <a:solidFill>
                  <a:schemeClr val="bg1"/>
                </a:solidFill>
                <a:latin typeface="Arial" charset="0"/>
              </a:rPr>
              <a:t>, P. </a:t>
            </a:r>
            <a:r>
              <a:rPr lang="en-CA" dirty="0" err="1">
                <a:solidFill>
                  <a:schemeClr val="bg1"/>
                </a:solidFill>
                <a:latin typeface="Arial" charset="0"/>
              </a:rPr>
              <a:t>Blanchfield</a:t>
            </a:r>
            <a:endParaRPr lang="en-CA" dirty="0">
              <a:solidFill>
                <a:schemeClr val="bg1"/>
              </a:solidFill>
              <a:latin typeface="Arial" charset="0"/>
            </a:endParaRPr>
          </a:p>
        </p:txBody>
      </p:sp>
      <p:sp>
        <p:nvSpPr>
          <p:cNvPr id="6" name="TextBox 5"/>
          <p:cNvSpPr txBox="1"/>
          <p:nvPr/>
        </p:nvSpPr>
        <p:spPr>
          <a:xfrm>
            <a:off x="1536700" y="3144901"/>
            <a:ext cx="4229107" cy="341632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No significant changes in abundance detected </a:t>
            </a:r>
            <a:endParaRPr lang="en-CA"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Reduced adult survival (shift in age class to younger fish)</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Shift in length at age (fish getting ‘shorter’)</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Shift in fitness (reduced mass per unit length)</a:t>
            </a:r>
          </a:p>
          <a:p>
            <a:pPr marL="285750" indent="-285750">
              <a:buFont typeface="Arial" panose="020B0604020202020204" pitchFamily="34" charset="0"/>
              <a:buChar char="•"/>
            </a:pPr>
            <a:endParaRPr lang="en-US" dirty="0"/>
          </a:p>
        </p:txBody>
      </p:sp>
      <p:pic>
        <p:nvPicPr>
          <p:cNvPr id="7" name="Picture 12" descr="LTmaxsize.png"/>
          <p:cNvPicPr>
            <a:picLocks noChangeAspect="1"/>
          </p:cNvPicPr>
          <p:nvPr/>
        </p:nvPicPr>
        <p:blipFill>
          <a:blip r:embed="rId3"/>
          <a:srcRect/>
          <a:stretch>
            <a:fillRect/>
          </a:stretch>
        </p:blipFill>
        <p:spPr bwMode="auto">
          <a:xfrm>
            <a:off x="6466953" y="1179335"/>
            <a:ext cx="4086354" cy="5051544"/>
          </a:xfrm>
          <a:prstGeom prst="rect">
            <a:avLst/>
          </a:prstGeom>
          <a:noFill/>
          <a:ln w="9525">
            <a:noFill/>
            <a:miter lim="800000"/>
            <a:headEnd/>
            <a:tailEnd/>
          </a:ln>
        </p:spPr>
      </p:pic>
      <p:sp>
        <p:nvSpPr>
          <p:cNvPr id="11" name="TextBox 7"/>
          <p:cNvSpPr txBox="1">
            <a:spLocks noChangeArrowheads="1"/>
          </p:cNvSpPr>
          <p:nvPr/>
        </p:nvSpPr>
        <p:spPr bwMode="auto">
          <a:xfrm>
            <a:off x="6809350" y="793047"/>
            <a:ext cx="3543300" cy="369887"/>
          </a:xfrm>
          <a:prstGeom prst="rect">
            <a:avLst/>
          </a:prstGeom>
          <a:noFill/>
          <a:ln w="9525">
            <a:noFill/>
            <a:miter lim="800000"/>
            <a:headEnd/>
            <a:tailEnd/>
          </a:ln>
        </p:spPr>
        <p:txBody>
          <a:bodyPr>
            <a:prstTxWarp prst="textNoShape">
              <a:avLst/>
            </a:prstTxWarp>
            <a:spAutoFit/>
          </a:bodyPr>
          <a:lstStyle/>
          <a:p>
            <a:r>
              <a:rPr lang="en-US" dirty="0">
                <a:solidFill>
                  <a:schemeClr val="bg1"/>
                </a:solidFill>
              </a:rPr>
              <a:t>Largest 5% of the population</a:t>
            </a:r>
          </a:p>
        </p:txBody>
      </p:sp>
      <p:pic>
        <p:nvPicPr>
          <p:cNvPr id="28676" name="Picture 4" descr="C:\Users\HigginsSN\Pictures\ELA\Experiments\healthfish.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638695" y="882153"/>
            <a:ext cx="4086354" cy="1867223"/>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1638695" y="420400"/>
            <a:ext cx="6850522" cy="48212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200" kern="1200">
                <a:solidFill>
                  <a:srgbClr val="093266"/>
                </a:solidFill>
                <a:latin typeface="+mj-lt"/>
                <a:ea typeface="+mj-ea"/>
                <a:cs typeface="+mj-cs"/>
              </a:defRPr>
            </a:lvl1pPr>
          </a:lstStyle>
          <a:p>
            <a:r>
              <a:rPr lang="en-US" dirty="0">
                <a:solidFill>
                  <a:schemeClr val="bg1"/>
                </a:solidFill>
                <a:latin typeface="Arial" panose="020B0604020202020204" pitchFamily="34" charset="0"/>
                <a:cs typeface="Arial" panose="020B0604020202020204" pitchFamily="34" charset="0"/>
              </a:rPr>
              <a:t>Coldwater fish – Lake Trout</a:t>
            </a:r>
          </a:p>
        </p:txBody>
      </p:sp>
    </p:spTree>
    <p:extLst>
      <p:ext uri="{BB962C8B-B14F-4D97-AF65-F5344CB8AC3E}">
        <p14:creationId xmlns:p14="http://schemas.microsoft.com/office/powerpoint/2010/main" val="3578865772"/>
      </p:ext>
    </p:extLst>
  </p:cSld>
  <p:clrMapOvr>
    <a:masterClrMapping/>
  </p:clrMapOvr>
  <mc:AlternateContent xmlns:mc="http://schemas.openxmlformats.org/markup-compatibility/2006">
    <mc:Choice xmlns:p14="http://schemas.microsoft.com/office/powerpoint/2010/main" Requires="p14">
      <p:transition spd="slow" p14:dur="2000" advTm="39246"/>
    </mc:Choice>
    <mc:Fallback>
      <p:transition spd="slow" advTm="39246"/>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6B98BFC-8DC4-4A2D-8549-DD8A3676DF46}"/>
              </a:ext>
            </a:extLst>
          </p:cNvPr>
          <p:cNvPicPr>
            <a:picLocks noGrp="1" noChangeAspect="1"/>
          </p:cNvPicPr>
          <p:nvPr>
            <p:ph type="pic" sz="quarter" idx="13"/>
          </p:nvPr>
        </p:nvPicPr>
        <p:blipFill>
          <a:blip r:embed="rId3" cstate="hqprint">
            <a:extLst>
              <a:ext uri="{28A0092B-C50C-407E-A947-70E740481C1C}">
                <a14:useLocalDpi xmlns:a14="http://schemas.microsoft.com/office/drawing/2010/main"/>
              </a:ext>
            </a:extLst>
          </a:blip>
          <a:srcRect/>
          <a:stretch>
            <a:fillRect/>
          </a:stretch>
        </p:blipFill>
        <p:spPr/>
      </p:pic>
      <p:sp>
        <p:nvSpPr>
          <p:cNvPr id="14" name="TextBox 13">
            <a:extLst>
              <a:ext uri="{FF2B5EF4-FFF2-40B4-BE49-F238E27FC236}">
                <a16:creationId xmlns:a16="http://schemas.microsoft.com/office/drawing/2014/main" id="{B414D831-D766-4D9C-8525-EBD1B780F23F}"/>
              </a:ext>
            </a:extLst>
          </p:cNvPr>
          <p:cNvSpPr txBox="1"/>
          <p:nvPr/>
        </p:nvSpPr>
        <p:spPr>
          <a:xfrm>
            <a:off x="4493106" y="2721114"/>
            <a:ext cx="7207237" cy="707886"/>
          </a:xfrm>
          <a:prstGeom prst="rect">
            <a:avLst/>
          </a:prstGeom>
          <a:noFill/>
        </p:spPr>
        <p:txBody>
          <a:bodyPr wrap="square" rtlCol="0">
            <a:spAutoFit/>
          </a:bodyPr>
          <a:lstStyle/>
          <a:p>
            <a:pPr algn="ctr"/>
            <a:r>
              <a:rPr lang="en-US" sz="4000" b="1" dirty="0">
                <a:solidFill>
                  <a:srgbClr val="FFFFFF"/>
                </a:solidFill>
                <a:latin typeface="Arial"/>
                <a:cs typeface="Arial"/>
              </a:rPr>
              <a:t>So, what now?</a:t>
            </a:r>
            <a:endParaRPr lang="en-US" dirty="0"/>
          </a:p>
        </p:txBody>
      </p:sp>
    </p:spTree>
    <p:extLst>
      <p:ext uri="{BB962C8B-B14F-4D97-AF65-F5344CB8AC3E}">
        <p14:creationId xmlns:p14="http://schemas.microsoft.com/office/powerpoint/2010/main" val="2764111256"/>
      </p:ext>
    </p:extLst>
  </p:cSld>
  <p:clrMapOvr>
    <a:masterClrMapping/>
  </p:clrMapOvr>
  <mc:AlternateContent xmlns:mc="http://schemas.openxmlformats.org/markup-compatibility/2006">
    <mc:Choice xmlns:p14="http://schemas.microsoft.com/office/powerpoint/2010/main" Requires="p14">
      <p:transition spd="med" p14:dur="700" advTm="8372">
        <p:fade/>
      </p:transition>
    </mc:Choice>
    <mc:Fallback>
      <p:transition spd="med" advTm="8372">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CC0F6-697F-9458-55E9-D4F1E9391D9F}"/>
              </a:ext>
            </a:extLst>
          </p:cNvPr>
          <p:cNvSpPr>
            <a:spLocks noGrp="1"/>
          </p:cNvSpPr>
          <p:nvPr>
            <p:ph type="title"/>
          </p:nvPr>
        </p:nvSpPr>
        <p:spPr/>
        <p:txBody>
          <a:bodyPr/>
          <a:lstStyle/>
          <a:p>
            <a:r>
              <a:rPr lang="en-CA" dirty="0"/>
              <a:t>Responding to New Challenges</a:t>
            </a:r>
          </a:p>
        </p:txBody>
      </p:sp>
      <p:sp>
        <p:nvSpPr>
          <p:cNvPr id="3" name="Text Placeholder 2">
            <a:extLst>
              <a:ext uri="{FF2B5EF4-FFF2-40B4-BE49-F238E27FC236}">
                <a16:creationId xmlns:a16="http://schemas.microsoft.com/office/drawing/2014/main" id="{65C99CB5-817A-BA77-63BC-8F993FAC43E2}"/>
              </a:ext>
            </a:extLst>
          </p:cNvPr>
          <p:cNvSpPr>
            <a:spLocks noGrp="1"/>
          </p:cNvSpPr>
          <p:nvPr>
            <p:ph type="body" sz="quarter" idx="13"/>
          </p:nvPr>
        </p:nvSpPr>
        <p:spPr/>
        <p:txBody>
          <a:bodyPr/>
          <a:lstStyle/>
          <a:p>
            <a:r>
              <a:rPr lang="en-CA" dirty="0"/>
              <a:t>Invasive species : Broad scale monitoring</a:t>
            </a:r>
          </a:p>
          <a:p>
            <a:r>
              <a:rPr lang="en-CA" dirty="0"/>
              <a:t>Interpreting historical data : Data improvements</a:t>
            </a:r>
          </a:p>
          <a:p>
            <a:r>
              <a:rPr lang="en-CA" dirty="0"/>
              <a:t>Technological changes : In-situ monitoring program, lab improvements</a:t>
            </a:r>
          </a:p>
          <a:p>
            <a:r>
              <a:rPr lang="en-CA" dirty="0"/>
              <a:t>Earlier or later field seasons : Forecasting</a:t>
            </a:r>
          </a:p>
        </p:txBody>
      </p:sp>
    </p:spTree>
    <p:extLst>
      <p:ext uri="{BB962C8B-B14F-4D97-AF65-F5344CB8AC3E}">
        <p14:creationId xmlns:p14="http://schemas.microsoft.com/office/powerpoint/2010/main" val="94576603"/>
      </p:ext>
    </p:extLst>
  </p:cSld>
  <p:clrMapOvr>
    <a:masterClrMapping/>
  </p:clrMapOvr>
  <mc:AlternateContent xmlns:mc="http://schemas.openxmlformats.org/markup-compatibility/2006">
    <mc:Choice xmlns:p14="http://schemas.microsoft.com/office/powerpoint/2010/main" Requires="p14">
      <p:transition spd="slow" p14:dur="2000" advTm="138202"/>
    </mc:Choice>
    <mc:Fallback>
      <p:transition spd="slow" advTm="138202"/>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4" name="Text Box 4"/>
          <p:cNvSpPr txBox="1">
            <a:spLocks noChangeArrowheads="1"/>
          </p:cNvSpPr>
          <p:nvPr/>
        </p:nvSpPr>
        <p:spPr bwMode="auto">
          <a:xfrm>
            <a:off x="658225" y="382235"/>
            <a:ext cx="98394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CA" altLang="en-US" sz="2800" b="1" dirty="0">
                <a:solidFill>
                  <a:schemeClr val="bg1">
                    <a:lumMod val="50000"/>
                  </a:schemeClr>
                </a:solidFill>
                <a:latin typeface="Arial" panose="020B0604020202020204" pitchFamily="34" charset="0"/>
                <a:cs typeface="Arial" panose="020B0604020202020204" pitchFamily="34" charset="0"/>
              </a:rPr>
              <a:t>What are the drivers of ice-off?</a:t>
            </a:r>
          </a:p>
        </p:txBody>
      </p:sp>
      <p:pic>
        <p:nvPicPr>
          <p:cNvPr id="4" name="Picture 3">
            <a:extLst>
              <a:ext uri="{FF2B5EF4-FFF2-40B4-BE49-F238E27FC236}">
                <a16:creationId xmlns:a16="http://schemas.microsoft.com/office/drawing/2014/main" id="{15C37D59-ACC0-44D9-BE29-17933AD6B387}"/>
              </a:ext>
            </a:extLst>
          </p:cNvPr>
          <p:cNvPicPr>
            <a:picLocks noChangeAspect="1"/>
          </p:cNvPicPr>
          <p:nvPr/>
        </p:nvPicPr>
        <p:blipFill rotWithShape="1">
          <a:blip r:embed="rId3"/>
          <a:srcRect l="12132" r="413"/>
          <a:stretch/>
        </p:blipFill>
        <p:spPr>
          <a:xfrm>
            <a:off x="658225" y="1253885"/>
            <a:ext cx="4706253" cy="4034118"/>
          </a:xfrm>
          <a:prstGeom prst="rect">
            <a:avLst/>
          </a:prstGeom>
          <a:ln w="19050">
            <a:solidFill>
              <a:srgbClr val="093266"/>
            </a:solidFill>
          </a:ln>
        </p:spPr>
      </p:pic>
      <p:pic>
        <p:nvPicPr>
          <p:cNvPr id="15" name="Picture 14">
            <a:extLst>
              <a:ext uri="{FF2B5EF4-FFF2-40B4-BE49-F238E27FC236}">
                <a16:creationId xmlns:a16="http://schemas.microsoft.com/office/drawing/2014/main" id="{A8C1E73E-13CA-47E0-BD1A-D38E75D55170}"/>
              </a:ext>
            </a:extLst>
          </p:cNvPr>
          <p:cNvPicPr>
            <a:picLocks noChangeAspect="1"/>
          </p:cNvPicPr>
          <p:nvPr/>
        </p:nvPicPr>
        <p:blipFill rotWithShape="1">
          <a:blip r:embed="rId4"/>
          <a:srcRect l="33160" r="12884"/>
          <a:stretch/>
        </p:blipFill>
        <p:spPr>
          <a:xfrm>
            <a:off x="6827522" y="1253886"/>
            <a:ext cx="4706254" cy="4034117"/>
          </a:xfrm>
          <a:prstGeom prst="rect">
            <a:avLst/>
          </a:prstGeom>
          <a:ln w="19050">
            <a:solidFill>
              <a:srgbClr val="093266"/>
            </a:solidFill>
          </a:ln>
        </p:spPr>
      </p:pic>
      <p:sp>
        <p:nvSpPr>
          <p:cNvPr id="2" name="Arrow: Right 1">
            <a:extLst>
              <a:ext uri="{FF2B5EF4-FFF2-40B4-BE49-F238E27FC236}">
                <a16:creationId xmlns:a16="http://schemas.microsoft.com/office/drawing/2014/main" id="{726E9BA3-F725-2722-637A-D6B76AFC88D3}"/>
              </a:ext>
            </a:extLst>
          </p:cNvPr>
          <p:cNvSpPr/>
          <p:nvPr/>
        </p:nvSpPr>
        <p:spPr>
          <a:xfrm>
            <a:off x="5557628" y="2834064"/>
            <a:ext cx="1097280" cy="640080"/>
          </a:xfrm>
          <a:prstGeom prst="rightArrow">
            <a:avLst/>
          </a:prstGeom>
          <a:solidFill>
            <a:srgbClr val="29C3E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FAD0019E-A632-26A7-8829-233AC6588126}"/>
              </a:ext>
            </a:extLst>
          </p:cNvPr>
          <p:cNvPicPr>
            <a:picLocks noChangeAspect="1"/>
          </p:cNvPicPr>
          <p:nvPr/>
        </p:nvPicPr>
        <p:blipFill>
          <a:blip r:embed="rId5"/>
          <a:stretch>
            <a:fillRect/>
          </a:stretch>
        </p:blipFill>
        <p:spPr>
          <a:xfrm>
            <a:off x="2871684" y="5606490"/>
            <a:ext cx="3558848" cy="548688"/>
          </a:xfrm>
          <a:prstGeom prst="rect">
            <a:avLst/>
          </a:prstGeom>
          <a:ln>
            <a:solidFill>
              <a:srgbClr val="093266"/>
            </a:solidFill>
          </a:ln>
        </p:spPr>
      </p:pic>
      <p:sp>
        <p:nvSpPr>
          <p:cNvPr id="6" name="Subtitle 6">
            <a:extLst>
              <a:ext uri="{FF2B5EF4-FFF2-40B4-BE49-F238E27FC236}">
                <a16:creationId xmlns:a16="http://schemas.microsoft.com/office/drawing/2014/main" id="{B25F9FD6-9985-2370-1DA5-7448021AC3B0}"/>
              </a:ext>
            </a:extLst>
          </p:cNvPr>
          <p:cNvSpPr>
            <a:spLocks noGrp="1"/>
          </p:cNvSpPr>
          <p:nvPr>
            <p:ph type="subTitle" idx="1"/>
          </p:nvPr>
        </p:nvSpPr>
        <p:spPr>
          <a:xfrm>
            <a:off x="658225" y="5629809"/>
            <a:ext cx="3109067" cy="548688"/>
          </a:xfrm>
        </p:spPr>
        <p:txBody>
          <a:bodyPr/>
          <a:lstStyle/>
          <a:p>
            <a:r>
              <a:rPr lang="en-US" dirty="0"/>
              <a:t>Prior research:</a:t>
            </a:r>
          </a:p>
        </p:txBody>
      </p:sp>
    </p:spTree>
    <p:extLst>
      <p:ext uri="{BB962C8B-B14F-4D97-AF65-F5344CB8AC3E}">
        <p14:creationId xmlns:p14="http://schemas.microsoft.com/office/powerpoint/2010/main" val="2152961534"/>
      </p:ext>
    </p:extLst>
  </p:cSld>
  <p:clrMapOvr>
    <a:masterClrMapping/>
  </p:clrMapOvr>
  <mc:AlternateContent xmlns:mc="http://schemas.openxmlformats.org/markup-compatibility/2006">
    <mc:Choice xmlns:p14="http://schemas.microsoft.com/office/powerpoint/2010/main" Requires="p14">
      <p:transition spd="slow" p14:dur="2000" advTm="61888"/>
    </mc:Choice>
    <mc:Fallback>
      <p:transition spd="slow" advTm="61888"/>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3F8145-4A83-4387-99B6-DC9248C6796E}"/>
              </a:ext>
            </a:extLst>
          </p:cNvPr>
          <p:cNvPicPr>
            <a:picLocks noChangeAspect="1"/>
          </p:cNvPicPr>
          <p:nvPr/>
        </p:nvPicPr>
        <p:blipFill rotWithShape="1">
          <a:blip r:embed="rId3"/>
          <a:srcRect b="25000"/>
          <a:stretch/>
        </p:blipFill>
        <p:spPr>
          <a:xfrm>
            <a:off x="0" y="0"/>
            <a:ext cx="12192000" cy="6858000"/>
          </a:xfrm>
          <a:prstGeom prst="rect">
            <a:avLst/>
          </a:prstGeom>
        </p:spPr>
      </p:pic>
      <p:sp>
        <p:nvSpPr>
          <p:cNvPr id="6" name="TextBox 5"/>
          <p:cNvSpPr txBox="1"/>
          <p:nvPr/>
        </p:nvSpPr>
        <p:spPr>
          <a:xfrm>
            <a:off x="4868779" y="3958390"/>
            <a:ext cx="5269832" cy="707886"/>
          </a:xfrm>
          <a:prstGeom prst="rect">
            <a:avLst/>
          </a:prstGeom>
          <a:noFill/>
        </p:spPr>
        <p:txBody>
          <a:bodyPr wrap="square" rtlCol="0">
            <a:spAutoFit/>
          </a:bodyPr>
          <a:lstStyle/>
          <a:p>
            <a:pPr algn="ctr"/>
            <a:r>
              <a:rPr lang="en-US" sz="4000" b="1" dirty="0">
                <a:solidFill>
                  <a:srgbClr val="FFFFFF"/>
                </a:solidFill>
                <a:latin typeface="Arial"/>
                <a:cs typeface="Arial"/>
              </a:rPr>
              <a:t>This is our lab.</a:t>
            </a:r>
            <a:endParaRPr lang="en-US" dirty="0"/>
          </a:p>
        </p:txBody>
      </p:sp>
    </p:spTree>
    <p:extLst>
      <p:ext uri="{BB962C8B-B14F-4D97-AF65-F5344CB8AC3E}">
        <p14:creationId xmlns:p14="http://schemas.microsoft.com/office/powerpoint/2010/main" val="1247260563"/>
      </p:ext>
    </p:extLst>
  </p:cSld>
  <p:clrMapOvr>
    <a:masterClrMapping/>
  </p:clrMapOvr>
  <mc:AlternateContent xmlns:mc="http://schemas.openxmlformats.org/markup-compatibility/2006">
    <mc:Choice xmlns:p14="http://schemas.microsoft.com/office/powerpoint/2010/main" Requires="p14">
      <p:transition spd="med" p14:dur="700" advTm="24929">
        <p:fade/>
      </p:transition>
    </mc:Choice>
    <mc:Fallback>
      <p:transition spd="med" advTm="24929">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4" name="Text Box 4"/>
          <p:cNvSpPr txBox="1">
            <a:spLocks noChangeArrowheads="1"/>
          </p:cNvSpPr>
          <p:nvPr/>
        </p:nvSpPr>
        <p:spPr bwMode="auto">
          <a:xfrm>
            <a:off x="658225" y="274151"/>
            <a:ext cx="983944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CA" altLang="en-US" sz="4000" b="1" dirty="0">
                <a:solidFill>
                  <a:schemeClr val="bg1">
                    <a:lumMod val="50000"/>
                  </a:schemeClr>
                </a:solidFill>
                <a:latin typeface="Arial" panose="020B0604020202020204" pitchFamily="34" charset="0"/>
                <a:cs typeface="Arial" panose="020B0604020202020204" pitchFamily="34" charset="0"/>
              </a:rPr>
              <a:t>Data &amp; Tech at IISD-ELA</a:t>
            </a:r>
          </a:p>
        </p:txBody>
      </p:sp>
      <p:sp>
        <p:nvSpPr>
          <p:cNvPr id="3" name="Rectangle 2">
            <a:extLst>
              <a:ext uri="{FF2B5EF4-FFF2-40B4-BE49-F238E27FC236}">
                <a16:creationId xmlns:a16="http://schemas.microsoft.com/office/drawing/2014/main" id="{CC0F1865-F2F2-0655-5754-D58CBA2F5E0F}"/>
              </a:ext>
            </a:extLst>
          </p:cNvPr>
          <p:cNvSpPr/>
          <p:nvPr/>
        </p:nvSpPr>
        <p:spPr>
          <a:xfrm>
            <a:off x="12593843" y="2825530"/>
            <a:ext cx="505132" cy="29089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5" name="Rectangle 4">
            <a:extLst>
              <a:ext uri="{FF2B5EF4-FFF2-40B4-BE49-F238E27FC236}">
                <a16:creationId xmlns:a16="http://schemas.microsoft.com/office/drawing/2014/main" id="{C0BAD0BE-9D88-3F03-457A-9C68584B725D}"/>
              </a:ext>
            </a:extLst>
          </p:cNvPr>
          <p:cNvSpPr/>
          <p:nvPr/>
        </p:nvSpPr>
        <p:spPr>
          <a:xfrm>
            <a:off x="12451978" y="2243190"/>
            <a:ext cx="505132" cy="29089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6" name="Picture 5">
            <a:extLst>
              <a:ext uri="{FF2B5EF4-FFF2-40B4-BE49-F238E27FC236}">
                <a16:creationId xmlns:a16="http://schemas.microsoft.com/office/drawing/2014/main" id="{2661B2DC-E9CC-E346-73F7-76C6974666FD}"/>
              </a:ext>
            </a:extLst>
          </p:cNvPr>
          <p:cNvPicPr>
            <a:picLocks noChangeAspect="1"/>
          </p:cNvPicPr>
          <p:nvPr/>
        </p:nvPicPr>
        <p:blipFill rotWithShape="1">
          <a:blip r:embed="rId3"/>
          <a:srcRect l="28546" t="11253" r="15900"/>
          <a:stretch/>
        </p:blipFill>
        <p:spPr>
          <a:xfrm>
            <a:off x="505132" y="2097743"/>
            <a:ext cx="3367072" cy="4034117"/>
          </a:xfrm>
          <a:prstGeom prst="rect">
            <a:avLst/>
          </a:prstGeom>
          <a:ln w="19050">
            <a:solidFill>
              <a:srgbClr val="093266"/>
            </a:solidFill>
          </a:ln>
        </p:spPr>
      </p:pic>
      <p:pic>
        <p:nvPicPr>
          <p:cNvPr id="8" name="Picture 7">
            <a:extLst>
              <a:ext uri="{FF2B5EF4-FFF2-40B4-BE49-F238E27FC236}">
                <a16:creationId xmlns:a16="http://schemas.microsoft.com/office/drawing/2014/main" id="{01865D41-E625-2E85-85A6-ECDC35742FED}"/>
              </a:ext>
            </a:extLst>
          </p:cNvPr>
          <p:cNvPicPr>
            <a:picLocks noChangeAspect="1"/>
          </p:cNvPicPr>
          <p:nvPr/>
        </p:nvPicPr>
        <p:blipFill rotWithShape="1">
          <a:blip r:embed="rId4"/>
          <a:srcRect t="5743" b="5743"/>
          <a:stretch/>
        </p:blipFill>
        <p:spPr>
          <a:xfrm>
            <a:off x="8319798" y="2097743"/>
            <a:ext cx="3367072" cy="4034117"/>
          </a:xfrm>
          <a:prstGeom prst="rect">
            <a:avLst/>
          </a:prstGeom>
          <a:ln w="19050">
            <a:solidFill>
              <a:srgbClr val="093266"/>
            </a:solidFill>
          </a:ln>
        </p:spPr>
      </p:pic>
      <p:sp>
        <p:nvSpPr>
          <p:cNvPr id="11" name="TextBox 10">
            <a:extLst>
              <a:ext uri="{FF2B5EF4-FFF2-40B4-BE49-F238E27FC236}">
                <a16:creationId xmlns:a16="http://schemas.microsoft.com/office/drawing/2014/main" id="{1F5CF7BA-5566-DF63-033A-2BE8A3C56415}"/>
              </a:ext>
            </a:extLst>
          </p:cNvPr>
          <p:cNvSpPr txBox="1"/>
          <p:nvPr/>
        </p:nvSpPr>
        <p:spPr>
          <a:xfrm>
            <a:off x="7446613" y="764785"/>
            <a:ext cx="3491462" cy="1015663"/>
          </a:xfrm>
          <a:prstGeom prst="rect">
            <a:avLst/>
          </a:prstGeom>
          <a:noFill/>
        </p:spPr>
        <p:txBody>
          <a:bodyPr wrap="square" rtlCol="0">
            <a:spAutoFit/>
          </a:bodyPr>
          <a:lstStyle/>
          <a:p>
            <a:r>
              <a:rPr lang="en-CA" sz="1200" dirty="0">
                <a:solidFill>
                  <a:schemeClr val="bg1"/>
                </a:solidFill>
              </a:rPr>
              <a:t>Figures (from left):</a:t>
            </a:r>
          </a:p>
          <a:p>
            <a:r>
              <a:rPr lang="en-CA" sz="1200" dirty="0">
                <a:solidFill>
                  <a:schemeClr val="bg1"/>
                </a:solidFill>
              </a:rPr>
              <a:t>A real-time monitoring station on lake 227</a:t>
            </a:r>
          </a:p>
          <a:p>
            <a:r>
              <a:rPr lang="en-CA" sz="1200" dirty="0">
                <a:solidFill>
                  <a:schemeClr val="bg1"/>
                </a:solidFill>
              </a:rPr>
              <a:t>A flowchart depicting the data infrastructure on AWS</a:t>
            </a:r>
          </a:p>
          <a:p>
            <a:r>
              <a:rPr lang="en-CA" sz="1200" dirty="0">
                <a:solidFill>
                  <a:schemeClr val="bg1"/>
                </a:solidFill>
              </a:rPr>
              <a:t>A diagram of Pearson’s correlation coefficients for ice-off parameters</a:t>
            </a:r>
          </a:p>
        </p:txBody>
      </p:sp>
      <p:pic>
        <p:nvPicPr>
          <p:cNvPr id="12" name="Picture 11">
            <a:extLst>
              <a:ext uri="{FF2B5EF4-FFF2-40B4-BE49-F238E27FC236}">
                <a16:creationId xmlns:a16="http://schemas.microsoft.com/office/drawing/2014/main" id="{118B97C9-FA9F-8BDB-111C-2CE0D6BA6A4A}"/>
              </a:ext>
            </a:extLst>
          </p:cNvPr>
          <p:cNvPicPr>
            <a:picLocks noChangeAspect="1"/>
          </p:cNvPicPr>
          <p:nvPr/>
        </p:nvPicPr>
        <p:blipFill rotWithShape="1">
          <a:blip r:embed="rId5"/>
          <a:srcRect t="2310" b="2310"/>
          <a:stretch/>
        </p:blipFill>
        <p:spPr>
          <a:xfrm>
            <a:off x="4412464" y="2097743"/>
            <a:ext cx="3367072" cy="4034117"/>
          </a:xfrm>
          <a:prstGeom prst="rect">
            <a:avLst/>
          </a:prstGeom>
          <a:ln w="19050">
            <a:solidFill>
              <a:srgbClr val="093266"/>
            </a:solidFill>
          </a:ln>
        </p:spPr>
      </p:pic>
    </p:spTree>
    <p:extLst>
      <p:ext uri="{BB962C8B-B14F-4D97-AF65-F5344CB8AC3E}">
        <p14:creationId xmlns:p14="http://schemas.microsoft.com/office/powerpoint/2010/main" val="4039388804"/>
      </p:ext>
    </p:extLst>
  </p:cSld>
  <p:clrMapOvr>
    <a:masterClrMapping/>
  </p:clrMapOvr>
  <mc:AlternateContent xmlns:mc="http://schemas.openxmlformats.org/markup-compatibility/2006">
    <mc:Choice xmlns:p14="http://schemas.microsoft.com/office/powerpoint/2010/main" Requires="p14">
      <p:transition spd="slow" p14:dur="2000" advTm="45895"/>
    </mc:Choice>
    <mc:Fallback>
      <p:transition spd="slow" advTm="45895"/>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228080" y="5127003"/>
            <a:ext cx="5269832" cy="1323439"/>
          </a:xfrm>
          <a:prstGeom prst="rect">
            <a:avLst/>
          </a:prstGeom>
          <a:noFill/>
        </p:spPr>
        <p:txBody>
          <a:bodyPr wrap="square" rtlCol="0">
            <a:spAutoFit/>
          </a:bodyPr>
          <a:lstStyle/>
          <a:p>
            <a:pPr algn="ctr"/>
            <a:r>
              <a:rPr lang="en-US" sz="4000" b="1" dirty="0">
                <a:solidFill>
                  <a:schemeClr val="bg1">
                    <a:lumMod val="50000"/>
                  </a:schemeClr>
                </a:solidFill>
                <a:latin typeface="Arial"/>
                <a:cs typeface="Arial"/>
              </a:rPr>
              <a:t>Meteorology &amp; Limnology Data</a:t>
            </a:r>
            <a:endParaRPr lang="en-US" dirty="0">
              <a:solidFill>
                <a:schemeClr val="bg1">
                  <a:lumMod val="50000"/>
                </a:schemeClr>
              </a:solidFill>
            </a:endParaRPr>
          </a:p>
        </p:txBody>
      </p:sp>
      <p:pic>
        <p:nvPicPr>
          <p:cNvPr id="7" name="Picture 6" descr="A snow covered field with trees and a cloudy sky&#10;&#10;Description automatically generated">
            <a:extLst>
              <a:ext uri="{FF2B5EF4-FFF2-40B4-BE49-F238E27FC236}">
                <a16:creationId xmlns:a16="http://schemas.microsoft.com/office/drawing/2014/main" id="{EBDA63F9-955A-FBD7-D71D-7650B46B68A4}"/>
              </a:ext>
            </a:extLst>
          </p:cNvPr>
          <p:cNvPicPr>
            <a:picLocks noChangeAspect="1"/>
          </p:cNvPicPr>
          <p:nvPr/>
        </p:nvPicPr>
        <p:blipFill>
          <a:blip r:embed="rId3"/>
          <a:stretch>
            <a:fillRect/>
          </a:stretch>
        </p:blipFill>
        <p:spPr>
          <a:xfrm>
            <a:off x="604149" y="3042076"/>
            <a:ext cx="6034102" cy="3464446"/>
          </a:xfrm>
          <a:prstGeom prst="rect">
            <a:avLst/>
          </a:prstGeom>
        </p:spPr>
      </p:pic>
      <p:pic>
        <p:nvPicPr>
          <p:cNvPr id="10" name="Picture 9" descr="Two men sitting on snow&#10;&#10;Description automatically generated">
            <a:extLst>
              <a:ext uri="{FF2B5EF4-FFF2-40B4-BE49-F238E27FC236}">
                <a16:creationId xmlns:a16="http://schemas.microsoft.com/office/drawing/2014/main" id="{8C3BD939-CCC9-C85F-34A8-8006ECF576BD}"/>
              </a:ext>
            </a:extLst>
          </p:cNvPr>
          <p:cNvPicPr>
            <a:picLocks noChangeAspect="1"/>
          </p:cNvPicPr>
          <p:nvPr/>
        </p:nvPicPr>
        <p:blipFill>
          <a:blip r:embed="rId4"/>
          <a:stretch>
            <a:fillRect/>
          </a:stretch>
        </p:blipFill>
        <p:spPr>
          <a:xfrm>
            <a:off x="604149" y="367516"/>
            <a:ext cx="5443555" cy="4082666"/>
          </a:xfrm>
          <a:prstGeom prst="rect">
            <a:avLst/>
          </a:prstGeom>
        </p:spPr>
      </p:pic>
      <p:pic>
        <p:nvPicPr>
          <p:cNvPr id="1028" name="Picture 4">
            <a:extLst>
              <a:ext uri="{FF2B5EF4-FFF2-40B4-BE49-F238E27FC236}">
                <a16:creationId xmlns:a16="http://schemas.microsoft.com/office/drawing/2014/main" id="{21014B03-D956-B225-EDAA-DDD053B7AE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7704" y="1181557"/>
            <a:ext cx="5450208" cy="3633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711735"/>
      </p:ext>
    </p:extLst>
  </p:cSld>
  <p:clrMapOvr>
    <a:masterClrMapping/>
  </p:clrMapOvr>
  <mc:AlternateContent xmlns:mc="http://schemas.openxmlformats.org/markup-compatibility/2006">
    <mc:Choice xmlns:p14="http://schemas.microsoft.com/office/powerpoint/2010/main" Requires="p14">
      <p:transition spd="med" p14:dur="700" advTm="30455">
        <p:fade/>
      </p:transition>
    </mc:Choice>
    <mc:Fallback>
      <p:transition spd="med" advTm="30455">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8148" y="5484689"/>
            <a:ext cx="8604251" cy="1143000"/>
          </a:xfrm>
        </p:spPr>
        <p:txBody>
          <a:bodyPr/>
          <a:lstStyle/>
          <a:p>
            <a:pPr algn="r"/>
            <a:r>
              <a:rPr lang="en-CA" dirty="0"/>
              <a:t>Improvements to the Database</a:t>
            </a:r>
          </a:p>
        </p:txBody>
      </p:sp>
      <p:sp>
        <p:nvSpPr>
          <p:cNvPr id="7" name="Subtitle 6">
            <a:extLst>
              <a:ext uri="{FF2B5EF4-FFF2-40B4-BE49-F238E27FC236}">
                <a16:creationId xmlns:a16="http://schemas.microsoft.com/office/drawing/2014/main" id="{5DF3C5AB-A2C6-47BA-9B53-E72DB956F8D7}"/>
              </a:ext>
            </a:extLst>
          </p:cNvPr>
          <p:cNvSpPr>
            <a:spLocks noGrp="1"/>
          </p:cNvSpPr>
          <p:nvPr>
            <p:ph type="subTitle" idx="1"/>
          </p:nvPr>
        </p:nvSpPr>
        <p:spPr>
          <a:xfrm>
            <a:off x="6813631" y="1389728"/>
            <a:ext cx="4111043" cy="782102"/>
          </a:xfrm>
        </p:spPr>
        <p:txBody>
          <a:bodyPr/>
          <a:lstStyle/>
          <a:p>
            <a:r>
              <a:rPr lang="en-US" dirty="0"/>
              <a:t>ELA data in 2023 vs. 2013</a:t>
            </a:r>
          </a:p>
        </p:txBody>
      </p:sp>
      <p:sp>
        <p:nvSpPr>
          <p:cNvPr id="9" name="Text Placeholder 8">
            <a:extLst>
              <a:ext uri="{FF2B5EF4-FFF2-40B4-BE49-F238E27FC236}">
                <a16:creationId xmlns:a16="http://schemas.microsoft.com/office/drawing/2014/main" id="{1A84557B-4FCC-47CE-BE96-E717A5414933}"/>
              </a:ext>
            </a:extLst>
          </p:cNvPr>
          <p:cNvSpPr>
            <a:spLocks noGrp="1"/>
          </p:cNvSpPr>
          <p:nvPr>
            <p:ph type="body" sz="quarter" idx="13"/>
          </p:nvPr>
        </p:nvSpPr>
        <p:spPr>
          <a:xfrm>
            <a:off x="6813632" y="2171829"/>
            <a:ext cx="4980972" cy="3001750"/>
          </a:xfrm>
        </p:spPr>
        <p:txBody>
          <a:bodyPr>
            <a:normAutofit fontScale="92500" lnSpcReduction="10000"/>
          </a:bodyPr>
          <a:lstStyle/>
          <a:p>
            <a:pPr marL="285750" indent="-285750">
              <a:buFont typeface="Arial" panose="020B0604020202020204" pitchFamily="34" charset="0"/>
              <a:buChar char="•"/>
            </a:pPr>
            <a:r>
              <a:rPr lang="en-US" dirty="0"/>
              <a:t>digitized</a:t>
            </a:r>
          </a:p>
          <a:p>
            <a:pPr marL="285750" indent="-285750">
              <a:buFont typeface="Arial" panose="020B0604020202020204" pitchFamily="34" charset="0"/>
              <a:buChar char="•"/>
            </a:pPr>
            <a:r>
              <a:rPr lang="en-US" dirty="0"/>
              <a:t>relational master database</a:t>
            </a:r>
          </a:p>
          <a:p>
            <a:pPr marL="285750" indent="-285750">
              <a:buFont typeface="Arial" panose="020B0604020202020204" pitchFamily="34" charset="0"/>
              <a:buChar char="•"/>
            </a:pPr>
            <a:r>
              <a:rPr lang="en-US" dirty="0"/>
              <a:t>manual </a:t>
            </a:r>
            <a:r>
              <a:rPr lang="en-US" dirty="0" err="1"/>
              <a:t>qa</a:t>
            </a:r>
            <a:r>
              <a:rPr lang="en-US" dirty="0"/>
              <a:t>/qc pipelines</a:t>
            </a:r>
          </a:p>
          <a:p>
            <a:pPr marL="285750" indent="-285750">
              <a:buFont typeface="Arial" panose="020B0604020202020204" pitchFamily="34" charset="0"/>
              <a:buChar char="•"/>
            </a:pPr>
            <a:r>
              <a:rPr lang="en-US" dirty="0"/>
              <a:t>cloud storage</a:t>
            </a:r>
          </a:p>
          <a:p>
            <a:pPr marL="285750" indent="-285750">
              <a:buFont typeface="Arial" panose="020B0604020202020204" pitchFamily="34" charset="0"/>
              <a:buChar char="•"/>
            </a:pPr>
            <a:r>
              <a:rPr lang="en-US" dirty="0"/>
              <a:t>secure access management</a:t>
            </a:r>
          </a:p>
          <a:p>
            <a:pPr marL="285750" indent="-285750">
              <a:buFont typeface="Arial" panose="020B0604020202020204" pitchFamily="34" charset="0"/>
              <a:buChar char="•"/>
            </a:pPr>
            <a:endParaRPr lang="en-US" dirty="0"/>
          </a:p>
          <a:p>
            <a:r>
              <a:rPr lang="en-US" dirty="0"/>
              <a:t>In the works…</a:t>
            </a:r>
          </a:p>
          <a:p>
            <a:pPr marL="285750" indent="-285750">
              <a:buFont typeface="Arial" panose="020B0604020202020204" pitchFamily="34" charset="0"/>
              <a:buChar char="•"/>
            </a:pPr>
            <a:r>
              <a:rPr lang="en-US" dirty="0"/>
              <a:t>automated </a:t>
            </a:r>
            <a:r>
              <a:rPr lang="en-US" dirty="0" err="1"/>
              <a:t>qa</a:t>
            </a:r>
            <a:r>
              <a:rPr lang="en-US" dirty="0"/>
              <a:t>/qc &amp; upload</a:t>
            </a:r>
          </a:p>
          <a:p>
            <a:pPr marL="285750" indent="-285750">
              <a:buFont typeface="Arial" panose="020B0604020202020204" pitchFamily="34" charset="0"/>
              <a:buChar char="•"/>
            </a:pPr>
            <a:r>
              <a:rPr lang="en-US" dirty="0"/>
              <a:t>machine learning pipeline</a:t>
            </a:r>
          </a:p>
          <a:p>
            <a:pPr marL="285750" indent="-285750">
              <a:buFont typeface="Arial" panose="020B0604020202020204" pitchFamily="34" charset="0"/>
              <a:buChar char="•"/>
            </a:pPr>
            <a:r>
              <a:rPr lang="en-US" dirty="0"/>
              <a:t>networked instrumentation</a:t>
            </a:r>
          </a:p>
          <a:p>
            <a:endParaRPr lang="en-US" dirty="0"/>
          </a:p>
        </p:txBody>
      </p:sp>
      <p:pic>
        <p:nvPicPr>
          <p:cNvPr id="4" name="Picture 3">
            <a:extLst>
              <a:ext uri="{FF2B5EF4-FFF2-40B4-BE49-F238E27FC236}">
                <a16:creationId xmlns:a16="http://schemas.microsoft.com/office/drawing/2014/main" id="{37245B05-8F45-0C61-3830-E8E93C588AA8}"/>
              </a:ext>
            </a:extLst>
          </p:cNvPr>
          <p:cNvPicPr>
            <a:picLocks noChangeAspect="1"/>
          </p:cNvPicPr>
          <p:nvPr/>
        </p:nvPicPr>
        <p:blipFill rotWithShape="1">
          <a:blip r:embed="rId2"/>
          <a:srcRect l="2018" r="2018"/>
          <a:stretch/>
        </p:blipFill>
        <p:spPr>
          <a:xfrm>
            <a:off x="532435" y="996674"/>
            <a:ext cx="5679311" cy="4410103"/>
          </a:xfrm>
          <a:prstGeom prst="rect">
            <a:avLst/>
          </a:prstGeom>
          <a:ln w="19050">
            <a:solidFill>
              <a:srgbClr val="093266"/>
            </a:solidFill>
          </a:ln>
        </p:spPr>
      </p:pic>
      <p:sp>
        <p:nvSpPr>
          <p:cNvPr id="5" name="TextBox 4">
            <a:extLst>
              <a:ext uri="{FF2B5EF4-FFF2-40B4-BE49-F238E27FC236}">
                <a16:creationId xmlns:a16="http://schemas.microsoft.com/office/drawing/2014/main" id="{E829E3ED-0BB6-68F2-6D28-E3507661EB9D}"/>
              </a:ext>
            </a:extLst>
          </p:cNvPr>
          <p:cNvSpPr txBox="1"/>
          <p:nvPr/>
        </p:nvSpPr>
        <p:spPr>
          <a:xfrm>
            <a:off x="532435" y="574673"/>
            <a:ext cx="6176178" cy="307777"/>
          </a:xfrm>
          <a:prstGeom prst="rect">
            <a:avLst/>
          </a:prstGeom>
          <a:noFill/>
        </p:spPr>
        <p:txBody>
          <a:bodyPr wrap="none" rtlCol="0">
            <a:spAutoFit/>
          </a:bodyPr>
          <a:lstStyle/>
          <a:p>
            <a:r>
              <a:rPr lang="en-CA" sz="1400" dirty="0">
                <a:solidFill>
                  <a:srgbClr val="7F7F7F"/>
                </a:solidFill>
              </a:rPr>
              <a:t>Below: a diagram (ERD) depicting data tables and fields in the ELA master database</a:t>
            </a:r>
          </a:p>
        </p:txBody>
      </p:sp>
    </p:spTree>
    <p:extLst>
      <p:ext uri="{BB962C8B-B14F-4D97-AF65-F5344CB8AC3E}">
        <p14:creationId xmlns:p14="http://schemas.microsoft.com/office/powerpoint/2010/main" val="2120312880"/>
      </p:ext>
    </p:extLst>
  </p:cSld>
  <p:clrMapOvr>
    <a:masterClrMapping/>
  </p:clrMapOvr>
  <mc:AlternateContent xmlns:mc="http://schemas.openxmlformats.org/markup-compatibility/2006">
    <mc:Choice xmlns:p14="http://schemas.microsoft.com/office/powerpoint/2010/main" Requires="p14">
      <p:transition spd="slow" p14:dur="2000" advTm="60921"/>
    </mc:Choice>
    <mc:Fallback>
      <p:transition spd="slow" advTm="60921"/>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Data pre-processing</a:t>
            </a:r>
          </a:p>
        </p:txBody>
      </p:sp>
      <p:sp>
        <p:nvSpPr>
          <p:cNvPr id="7" name="Subtitle 6">
            <a:extLst>
              <a:ext uri="{FF2B5EF4-FFF2-40B4-BE49-F238E27FC236}">
                <a16:creationId xmlns:a16="http://schemas.microsoft.com/office/drawing/2014/main" id="{5DF3C5AB-A2C6-47BA-9B53-E72DB956F8D7}"/>
              </a:ext>
            </a:extLst>
          </p:cNvPr>
          <p:cNvSpPr>
            <a:spLocks noGrp="1"/>
          </p:cNvSpPr>
          <p:nvPr>
            <p:ph type="subTitle" idx="1"/>
          </p:nvPr>
        </p:nvSpPr>
        <p:spPr>
          <a:xfrm>
            <a:off x="609600" y="1523456"/>
            <a:ext cx="8534400" cy="782102"/>
          </a:xfrm>
        </p:spPr>
        <p:txBody>
          <a:bodyPr/>
          <a:lstStyle/>
          <a:p>
            <a:r>
              <a:rPr lang="en-US" dirty="0"/>
              <a:t>Feature creation</a:t>
            </a:r>
          </a:p>
        </p:txBody>
      </p:sp>
      <p:sp>
        <p:nvSpPr>
          <p:cNvPr id="9" name="Text Placeholder 8">
            <a:extLst>
              <a:ext uri="{FF2B5EF4-FFF2-40B4-BE49-F238E27FC236}">
                <a16:creationId xmlns:a16="http://schemas.microsoft.com/office/drawing/2014/main" id="{1A84557B-4FCC-47CE-BE96-E717A5414933}"/>
              </a:ext>
            </a:extLst>
          </p:cNvPr>
          <p:cNvSpPr>
            <a:spLocks noGrp="1"/>
          </p:cNvSpPr>
          <p:nvPr>
            <p:ph type="body" sz="quarter" idx="13"/>
          </p:nvPr>
        </p:nvSpPr>
        <p:spPr>
          <a:xfrm>
            <a:off x="609601" y="1948411"/>
            <a:ext cx="6466114" cy="1323105"/>
          </a:xfrm>
        </p:spPr>
        <p:txBody>
          <a:bodyPr>
            <a:normAutofit fontScale="92500"/>
          </a:bodyPr>
          <a:lstStyle/>
          <a:p>
            <a:r>
              <a:rPr lang="en-US" dirty="0"/>
              <a:t>Dependent variable: Days until ice-off</a:t>
            </a:r>
          </a:p>
          <a:p>
            <a:r>
              <a:rPr lang="en-US" dirty="0"/>
              <a:t>Forecasting model – need for relationships across time</a:t>
            </a:r>
          </a:p>
          <a:p>
            <a:r>
              <a:rPr lang="en-US" dirty="0"/>
              <a:t>Summary values (mean, max, min) were calculated for specified time intervals (same day, last 7 days, 14 days… 180 days)</a:t>
            </a:r>
          </a:p>
          <a:p>
            <a:endParaRPr lang="en-US" dirty="0"/>
          </a:p>
          <a:p>
            <a:endParaRPr lang="en-US" dirty="0"/>
          </a:p>
        </p:txBody>
      </p:sp>
      <p:sp>
        <p:nvSpPr>
          <p:cNvPr id="3" name="Subtitle 6">
            <a:extLst>
              <a:ext uri="{FF2B5EF4-FFF2-40B4-BE49-F238E27FC236}">
                <a16:creationId xmlns:a16="http://schemas.microsoft.com/office/drawing/2014/main" id="{0D1C1652-AB2F-545C-5D25-152B85D01CE3}"/>
              </a:ext>
            </a:extLst>
          </p:cNvPr>
          <p:cNvSpPr txBox="1">
            <a:spLocks/>
          </p:cNvSpPr>
          <p:nvPr/>
        </p:nvSpPr>
        <p:spPr>
          <a:xfrm>
            <a:off x="609600" y="3664589"/>
            <a:ext cx="8534400" cy="782102"/>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000" b="0" i="0" kern="1200">
                <a:solidFill>
                  <a:srgbClr val="093266"/>
                </a:solidFill>
                <a:latin typeface="Arial"/>
                <a:ea typeface="+mn-ea"/>
                <a:cs typeface="Arial"/>
              </a:defRPr>
            </a:lvl1pPr>
            <a:lvl2pPr marL="457200" indent="0" algn="ctr" defTabSz="457200" rtl="0" eaLnBrk="1" latinLnBrk="0" hangingPunct="1">
              <a:spcBef>
                <a:spcPct val="20000"/>
              </a:spcBef>
              <a:buClr>
                <a:srgbClr val="29C3EC"/>
              </a:buClr>
              <a:buFont typeface="Arial"/>
              <a:buNone/>
              <a:defRPr sz="1800" kern="1200">
                <a:solidFill>
                  <a:schemeClr val="tx1">
                    <a:tint val="75000"/>
                  </a:schemeClr>
                </a:solidFill>
                <a:latin typeface="Arial"/>
                <a:ea typeface="+mn-ea"/>
                <a:cs typeface="Arial"/>
              </a:defRPr>
            </a:lvl2pPr>
            <a:lvl3pPr marL="914400" indent="0" algn="ctr" defTabSz="457200" rtl="0" eaLnBrk="1" latinLnBrk="0" hangingPunct="1">
              <a:spcBef>
                <a:spcPct val="20000"/>
              </a:spcBef>
              <a:buClr>
                <a:srgbClr val="29C3EC"/>
              </a:buClr>
              <a:buFont typeface="Arial"/>
              <a:buNone/>
              <a:defRPr sz="1800" kern="1200">
                <a:solidFill>
                  <a:schemeClr val="tx1">
                    <a:tint val="75000"/>
                  </a:schemeClr>
                </a:solidFill>
                <a:latin typeface="Arial"/>
                <a:ea typeface="+mn-ea"/>
                <a:cs typeface="Arial"/>
              </a:defRPr>
            </a:lvl3pPr>
            <a:lvl4pPr marL="1371600" indent="0" algn="ctr" defTabSz="457200" rtl="0" eaLnBrk="1" latinLnBrk="0" hangingPunct="1">
              <a:spcBef>
                <a:spcPct val="20000"/>
              </a:spcBef>
              <a:buClr>
                <a:srgbClr val="29C3EC"/>
              </a:buClr>
              <a:buFont typeface="Arial"/>
              <a:buNone/>
              <a:defRPr sz="1800" kern="1200">
                <a:solidFill>
                  <a:schemeClr val="tx1">
                    <a:tint val="75000"/>
                  </a:schemeClr>
                </a:solidFill>
                <a:latin typeface="Arial"/>
                <a:ea typeface="+mn-ea"/>
                <a:cs typeface="Arial"/>
              </a:defRPr>
            </a:lvl4pPr>
            <a:lvl5pPr marL="1828800" indent="0" algn="ctr" defTabSz="457200" rtl="0" eaLnBrk="1" latinLnBrk="0" hangingPunct="1">
              <a:spcBef>
                <a:spcPct val="20000"/>
              </a:spcBef>
              <a:buClr>
                <a:srgbClr val="29C3EC"/>
              </a:buClr>
              <a:buFont typeface="Arial"/>
              <a:buNone/>
              <a:defRPr sz="18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t>Feature selection</a:t>
            </a:r>
          </a:p>
        </p:txBody>
      </p:sp>
      <p:sp>
        <p:nvSpPr>
          <p:cNvPr id="4" name="Text Placeholder 8">
            <a:extLst>
              <a:ext uri="{FF2B5EF4-FFF2-40B4-BE49-F238E27FC236}">
                <a16:creationId xmlns:a16="http://schemas.microsoft.com/office/drawing/2014/main" id="{C4D0E848-0371-01ED-6B35-E8A596B88228}"/>
              </a:ext>
            </a:extLst>
          </p:cNvPr>
          <p:cNvSpPr txBox="1">
            <a:spLocks/>
          </p:cNvSpPr>
          <p:nvPr/>
        </p:nvSpPr>
        <p:spPr>
          <a:xfrm>
            <a:off x="609600" y="4159436"/>
            <a:ext cx="8760106" cy="1323105"/>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1600" b="0" i="0" kern="1200">
                <a:solidFill>
                  <a:srgbClr val="7F7F7F"/>
                </a:solidFill>
                <a:latin typeface="Arial"/>
                <a:ea typeface="+mn-ea"/>
                <a:cs typeface="Arial"/>
              </a:defRPr>
            </a:lvl1pPr>
            <a:lvl2pPr marL="742950" indent="-285750" algn="l" defTabSz="457200" rtl="0" eaLnBrk="1" latinLnBrk="0" hangingPunct="1">
              <a:spcBef>
                <a:spcPct val="20000"/>
              </a:spcBef>
              <a:buClr>
                <a:srgbClr val="5ABC8A"/>
              </a:buClr>
              <a:buFont typeface="Arial"/>
              <a:buChar char="•"/>
              <a:defRPr sz="1600" kern="1200">
                <a:solidFill>
                  <a:srgbClr val="7F7F7F"/>
                </a:solidFill>
                <a:latin typeface="Arial"/>
                <a:ea typeface="+mn-ea"/>
                <a:cs typeface="Arial"/>
              </a:defRPr>
            </a:lvl2pPr>
            <a:lvl3pPr marL="1200150" indent="-285750" algn="l" defTabSz="457200" rtl="0" eaLnBrk="1" latinLnBrk="0" hangingPunct="1">
              <a:spcBef>
                <a:spcPct val="20000"/>
              </a:spcBef>
              <a:buClr>
                <a:srgbClr val="5ABC8A"/>
              </a:buClr>
              <a:buFont typeface="Courier New" panose="02070309020205020404" pitchFamily="49" charset="0"/>
              <a:buChar char="o"/>
              <a:defRPr sz="1600" kern="1200">
                <a:solidFill>
                  <a:srgbClr val="7F7F7F"/>
                </a:solidFill>
                <a:latin typeface="Arial"/>
                <a:ea typeface="+mn-ea"/>
                <a:cs typeface="Arial"/>
              </a:defRPr>
            </a:lvl3pPr>
            <a:lvl4pPr marL="1600200" indent="-228600" algn="l" defTabSz="457200" rtl="0" eaLnBrk="1" latinLnBrk="0" hangingPunct="1">
              <a:spcBef>
                <a:spcPct val="20000"/>
              </a:spcBef>
              <a:buClr>
                <a:srgbClr val="5ABC8A"/>
              </a:buClr>
              <a:buFont typeface="Arial"/>
              <a:buChar char="–"/>
              <a:defRPr sz="1600" kern="1200">
                <a:solidFill>
                  <a:srgbClr val="7F7F7F"/>
                </a:solidFill>
                <a:latin typeface="Arial"/>
                <a:ea typeface="+mn-ea"/>
                <a:cs typeface="Arial"/>
              </a:defRPr>
            </a:lvl4pPr>
            <a:lvl5pPr marL="2057400" indent="-228600" algn="l" defTabSz="457200" rtl="0" eaLnBrk="1" latinLnBrk="0" hangingPunct="1">
              <a:spcBef>
                <a:spcPct val="20000"/>
              </a:spcBef>
              <a:buClr>
                <a:srgbClr val="5ABC8A"/>
              </a:buClr>
              <a:buFont typeface="Arial"/>
              <a:buChar char="»"/>
              <a:defRPr sz="1600" kern="1200">
                <a:solidFill>
                  <a:srgbClr val="7F7F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Mutual information checks</a:t>
            </a:r>
          </a:p>
          <a:p>
            <a:r>
              <a:rPr lang="en-US" dirty="0"/>
              <a:t>Dimensionality reduction</a:t>
            </a:r>
          </a:p>
          <a:p>
            <a:endParaRPr lang="en-US" dirty="0"/>
          </a:p>
        </p:txBody>
      </p:sp>
      <p:pic>
        <p:nvPicPr>
          <p:cNvPr id="10" name="Picture 9">
            <a:extLst>
              <a:ext uri="{FF2B5EF4-FFF2-40B4-BE49-F238E27FC236}">
                <a16:creationId xmlns:a16="http://schemas.microsoft.com/office/drawing/2014/main" id="{535B566B-0D2E-7BD6-EF9B-E70FB3EF2D99}"/>
              </a:ext>
            </a:extLst>
          </p:cNvPr>
          <p:cNvPicPr>
            <a:picLocks noChangeAspect="1"/>
          </p:cNvPicPr>
          <p:nvPr/>
        </p:nvPicPr>
        <p:blipFill rotWithShape="1">
          <a:blip r:embed="rId3"/>
          <a:srcRect t="5743" b="5743"/>
          <a:stretch/>
        </p:blipFill>
        <p:spPr>
          <a:xfrm>
            <a:off x="7158145" y="1072106"/>
            <a:ext cx="4337119" cy="5196338"/>
          </a:xfrm>
          <a:prstGeom prst="rect">
            <a:avLst/>
          </a:prstGeom>
          <a:ln w="19050">
            <a:solidFill>
              <a:srgbClr val="093266"/>
            </a:solidFill>
          </a:ln>
        </p:spPr>
      </p:pic>
      <p:pic>
        <p:nvPicPr>
          <p:cNvPr id="11" name="Picture 10">
            <a:extLst>
              <a:ext uri="{FF2B5EF4-FFF2-40B4-BE49-F238E27FC236}">
                <a16:creationId xmlns:a16="http://schemas.microsoft.com/office/drawing/2014/main" id="{8FAC6C67-41BA-C8E9-27F4-3BAC42C54B68}"/>
              </a:ext>
            </a:extLst>
          </p:cNvPr>
          <p:cNvPicPr>
            <a:picLocks noChangeAspect="1"/>
          </p:cNvPicPr>
          <p:nvPr/>
        </p:nvPicPr>
        <p:blipFill>
          <a:blip r:embed="rId4"/>
          <a:stretch>
            <a:fillRect/>
          </a:stretch>
        </p:blipFill>
        <p:spPr>
          <a:xfrm>
            <a:off x="3309348" y="3664589"/>
            <a:ext cx="3446478" cy="2615412"/>
          </a:xfrm>
          <a:prstGeom prst="rect">
            <a:avLst/>
          </a:prstGeom>
          <a:ln w="19050">
            <a:solidFill>
              <a:srgbClr val="093266"/>
            </a:solidFill>
          </a:ln>
        </p:spPr>
      </p:pic>
    </p:spTree>
    <p:extLst>
      <p:ext uri="{BB962C8B-B14F-4D97-AF65-F5344CB8AC3E}">
        <p14:creationId xmlns:p14="http://schemas.microsoft.com/office/powerpoint/2010/main" val="4105348248"/>
      </p:ext>
    </p:extLst>
  </p:cSld>
  <p:clrMapOvr>
    <a:masterClrMapping/>
  </p:clrMapOvr>
  <mc:AlternateContent xmlns:mc="http://schemas.openxmlformats.org/markup-compatibility/2006">
    <mc:Choice xmlns:p14="http://schemas.microsoft.com/office/powerpoint/2010/main" Requires="p14">
      <p:transition spd="slow" p14:dur="2000" advTm="24171"/>
    </mc:Choice>
    <mc:Fallback>
      <p:transition spd="slow" advTm="24171"/>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Model development</a:t>
            </a:r>
          </a:p>
        </p:txBody>
      </p:sp>
      <p:sp>
        <p:nvSpPr>
          <p:cNvPr id="7" name="Subtitle 6">
            <a:extLst>
              <a:ext uri="{FF2B5EF4-FFF2-40B4-BE49-F238E27FC236}">
                <a16:creationId xmlns:a16="http://schemas.microsoft.com/office/drawing/2014/main" id="{5DF3C5AB-A2C6-47BA-9B53-E72DB956F8D7}"/>
              </a:ext>
            </a:extLst>
          </p:cNvPr>
          <p:cNvSpPr>
            <a:spLocks noGrp="1"/>
          </p:cNvSpPr>
          <p:nvPr>
            <p:ph type="subTitle" idx="1"/>
          </p:nvPr>
        </p:nvSpPr>
        <p:spPr/>
        <p:txBody>
          <a:bodyPr/>
          <a:lstStyle/>
          <a:p>
            <a:r>
              <a:rPr lang="en-US" dirty="0"/>
              <a:t>Optimization</a:t>
            </a:r>
          </a:p>
        </p:txBody>
      </p:sp>
      <p:sp>
        <p:nvSpPr>
          <p:cNvPr id="9" name="Text Placeholder 8">
            <a:extLst>
              <a:ext uri="{FF2B5EF4-FFF2-40B4-BE49-F238E27FC236}">
                <a16:creationId xmlns:a16="http://schemas.microsoft.com/office/drawing/2014/main" id="{1A84557B-4FCC-47CE-BE96-E717A5414933}"/>
              </a:ext>
            </a:extLst>
          </p:cNvPr>
          <p:cNvSpPr>
            <a:spLocks noGrp="1"/>
          </p:cNvSpPr>
          <p:nvPr>
            <p:ph type="body" sz="quarter" idx="13"/>
          </p:nvPr>
        </p:nvSpPr>
        <p:spPr>
          <a:xfrm>
            <a:off x="609600" y="2803269"/>
            <a:ext cx="6682451" cy="1323105"/>
          </a:xfrm>
        </p:spPr>
        <p:txBody>
          <a:bodyPr>
            <a:normAutofit/>
          </a:bodyPr>
          <a:lstStyle/>
          <a:p>
            <a:r>
              <a:rPr lang="en-US" dirty="0"/>
              <a:t>Regularization / pruning (reduce overfitting)</a:t>
            </a:r>
          </a:p>
          <a:p>
            <a:r>
              <a:rPr lang="en-US" dirty="0"/>
              <a:t>Hyperparameter tuning (cross-validation)</a:t>
            </a:r>
          </a:p>
          <a:p>
            <a:r>
              <a:rPr lang="en-US" dirty="0"/>
              <a:t>Recursive feature elimination</a:t>
            </a:r>
          </a:p>
          <a:p>
            <a:endParaRPr lang="en-US" dirty="0"/>
          </a:p>
          <a:p>
            <a:endParaRPr lang="en-US" dirty="0"/>
          </a:p>
        </p:txBody>
      </p:sp>
      <p:sp>
        <p:nvSpPr>
          <p:cNvPr id="3" name="Subtitle 6">
            <a:extLst>
              <a:ext uri="{FF2B5EF4-FFF2-40B4-BE49-F238E27FC236}">
                <a16:creationId xmlns:a16="http://schemas.microsoft.com/office/drawing/2014/main" id="{0D1C1652-AB2F-545C-5D25-152B85D01CE3}"/>
              </a:ext>
            </a:extLst>
          </p:cNvPr>
          <p:cNvSpPr txBox="1">
            <a:spLocks/>
          </p:cNvSpPr>
          <p:nvPr/>
        </p:nvSpPr>
        <p:spPr>
          <a:xfrm>
            <a:off x="609600" y="4162301"/>
            <a:ext cx="8534400" cy="782102"/>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000" b="0" i="0" kern="1200">
                <a:solidFill>
                  <a:srgbClr val="093266"/>
                </a:solidFill>
                <a:latin typeface="Arial"/>
                <a:ea typeface="+mn-ea"/>
                <a:cs typeface="Arial"/>
              </a:defRPr>
            </a:lvl1pPr>
            <a:lvl2pPr marL="457200" indent="0" algn="ctr" defTabSz="457200" rtl="0" eaLnBrk="1" latinLnBrk="0" hangingPunct="1">
              <a:spcBef>
                <a:spcPct val="20000"/>
              </a:spcBef>
              <a:buClr>
                <a:srgbClr val="29C3EC"/>
              </a:buClr>
              <a:buFont typeface="Arial"/>
              <a:buNone/>
              <a:defRPr sz="1800" kern="1200">
                <a:solidFill>
                  <a:schemeClr val="tx1">
                    <a:tint val="75000"/>
                  </a:schemeClr>
                </a:solidFill>
                <a:latin typeface="Arial"/>
                <a:ea typeface="+mn-ea"/>
                <a:cs typeface="Arial"/>
              </a:defRPr>
            </a:lvl2pPr>
            <a:lvl3pPr marL="914400" indent="0" algn="ctr" defTabSz="457200" rtl="0" eaLnBrk="1" latinLnBrk="0" hangingPunct="1">
              <a:spcBef>
                <a:spcPct val="20000"/>
              </a:spcBef>
              <a:buClr>
                <a:srgbClr val="29C3EC"/>
              </a:buClr>
              <a:buFont typeface="Arial"/>
              <a:buNone/>
              <a:defRPr sz="1800" kern="1200">
                <a:solidFill>
                  <a:schemeClr val="tx1">
                    <a:tint val="75000"/>
                  </a:schemeClr>
                </a:solidFill>
                <a:latin typeface="Arial"/>
                <a:ea typeface="+mn-ea"/>
                <a:cs typeface="Arial"/>
              </a:defRPr>
            </a:lvl3pPr>
            <a:lvl4pPr marL="1371600" indent="0" algn="ctr" defTabSz="457200" rtl="0" eaLnBrk="1" latinLnBrk="0" hangingPunct="1">
              <a:spcBef>
                <a:spcPct val="20000"/>
              </a:spcBef>
              <a:buClr>
                <a:srgbClr val="29C3EC"/>
              </a:buClr>
              <a:buFont typeface="Arial"/>
              <a:buNone/>
              <a:defRPr sz="1800" kern="1200">
                <a:solidFill>
                  <a:schemeClr val="tx1">
                    <a:tint val="75000"/>
                  </a:schemeClr>
                </a:solidFill>
                <a:latin typeface="Arial"/>
                <a:ea typeface="+mn-ea"/>
                <a:cs typeface="Arial"/>
              </a:defRPr>
            </a:lvl4pPr>
            <a:lvl5pPr marL="1828800" indent="0" algn="ctr" defTabSz="457200" rtl="0" eaLnBrk="1" latinLnBrk="0" hangingPunct="1">
              <a:spcBef>
                <a:spcPct val="20000"/>
              </a:spcBef>
              <a:buClr>
                <a:srgbClr val="29C3EC"/>
              </a:buClr>
              <a:buFont typeface="Arial"/>
              <a:buNone/>
              <a:defRPr sz="18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t>Model Testing</a:t>
            </a:r>
          </a:p>
        </p:txBody>
      </p:sp>
      <p:sp>
        <p:nvSpPr>
          <p:cNvPr id="4" name="Text Placeholder 8">
            <a:extLst>
              <a:ext uri="{FF2B5EF4-FFF2-40B4-BE49-F238E27FC236}">
                <a16:creationId xmlns:a16="http://schemas.microsoft.com/office/drawing/2014/main" id="{C4D0E848-0371-01ED-6B35-E8A596B88228}"/>
              </a:ext>
            </a:extLst>
          </p:cNvPr>
          <p:cNvSpPr txBox="1">
            <a:spLocks/>
          </p:cNvSpPr>
          <p:nvPr/>
        </p:nvSpPr>
        <p:spPr>
          <a:xfrm>
            <a:off x="609600" y="4657148"/>
            <a:ext cx="8760106" cy="1323105"/>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1600" b="0" i="0" kern="1200">
                <a:solidFill>
                  <a:srgbClr val="7F7F7F"/>
                </a:solidFill>
                <a:latin typeface="Arial"/>
                <a:ea typeface="+mn-ea"/>
                <a:cs typeface="Arial"/>
              </a:defRPr>
            </a:lvl1pPr>
            <a:lvl2pPr marL="742950" indent="-285750" algn="l" defTabSz="457200" rtl="0" eaLnBrk="1" latinLnBrk="0" hangingPunct="1">
              <a:spcBef>
                <a:spcPct val="20000"/>
              </a:spcBef>
              <a:buClr>
                <a:srgbClr val="5ABC8A"/>
              </a:buClr>
              <a:buFont typeface="Arial"/>
              <a:buChar char="•"/>
              <a:defRPr sz="1600" kern="1200">
                <a:solidFill>
                  <a:srgbClr val="7F7F7F"/>
                </a:solidFill>
                <a:latin typeface="Arial"/>
                <a:ea typeface="+mn-ea"/>
                <a:cs typeface="Arial"/>
              </a:defRPr>
            </a:lvl2pPr>
            <a:lvl3pPr marL="1200150" indent="-285750" algn="l" defTabSz="457200" rtl="0" eaLnBrk="1" latinLnBrk="0" hangingPunct="1">
              <a:spcBef>
                <a:spcPct val="20000"/>
              </a:spcBef>
              <a:buClr>
                <a:srgbClr val="5ABC8A"/>
              </a:buClr>
              <a:buFont typeface="Courier New" panose="02070309020205020404" pitchFamily="49" charset="0"/>
              <a:buChar char="o"/>
              <a:defRPr sz="1600" kern="1200">
                <a:solidFill>
                  <a:srgbClr val="7F7F7F"/>
                </a:solidFill>
                <a:latin typeface="Arial"/>
                <a:ea typeface="+mn-ea"/>
                <a:cs typeface="Arial"/>
              </a:defRPr>
            </a:lvl3pPr>
            <a:lvl4pPr marL="1600200" indent="-228600" algn="l" defTabSz="457200" rtl="0" eaLnBrk="1" latinLnBrk="0" hangingPunct="1">
              <a:spcBef>
                <a:spcPct val="20000"/>
              </a:spcBef>
              <a:buClr>
                <a:srgbClr val="5ABC8A"/>
              </a:buClr>
              <a:buFont typeface="Arial"/>
              <a:buChar char="–"/>
              <a:defRPr sz="1600" kern="1200">
                <a:solidFill>
                  <a:srgbClr val="7F7F7F"/>
                </a:solidFill>
                <a:latin typeface="Arial"/>
                <a:ea typeface="+mn-ea"/>
                <a:cs typeface="Arial"/>
              </a:defRPr>
            </a:lvl4pPr>
            <a:lvl5pPr marL="2057400" indent="-228600" algn="l" defTabSz="457200" rtl="0" eaLnBrk="1" latinLnBrk="0" hangingPunct="1">
              <a:spcBef>
                <a:spcPct val="20000"/>
              </a:spcBef>
              <a:buClr>
                <a:srgbClr val="5ABC8A"/>
              </a:buClr>
              <a:buFont typeface="Arial"/>
              <a:buChar char="»"/>
              <a:defRPr sz="1600" kern="1200">
                <a:solidFill>
                  <a:srgbClr val="7F7F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Time-based split of training &amp; test sets</a:t>
            </a:r>
          </a:p>
          <a:p>
            <a:r>
              <a:rPr lang="en-US" dirty="0"/>
              <a:t>Random Forest - mean prediction error -0.6 days</a:t>
            </a:r>
          </a:p>
          <a:p>
            <a:r>
              <a:rPr lang="en-US" dirty="0"/>
              <a:t>- standard deviation ~ 1.5 days</a:t>
            </a:r>
          </a:p>
          <a:p>
            <a:endParaRPr lang="en-US" dirty="0"/>
          </a:p>
        </p:txBody>
      </p:sp>
      <p:pic>
        <p:nvPicPr>
          <p:cNvPr id="12" name="Picture 11">
            <a:extLst>
              <a:ext uri="{FF2B5EF4-FFF2-40B4-BE49-F238E27FC236}">
                <a16:creationId xmlns:a16="http://schemas.microsoft.com/office/drawing/2014/main" id="{8F9B6265-0BB8-FFB2-F0BC-43F7A485030C}"/>
              </a:ext>
            </a:extLst>
          </p:cNvPr>
          <p:cNvPicPr>
            <a:picLocks noChangeAspect="1"/>
          </p:cNvPicPr>
          <p:nvPr/>
        </p:nvPicPr>
        <p:blipFill>
          <a:blip r:embed="rId4"/>
          <a:stretch>
            <a:fillRect/>
          </a:stretch>
        </p:blipFill>
        <p:spPr>
          <a:xfrm>
            <a:off x="5726272" y="1528883"/>
            <a:ext cx="5438775" cy="4124325"/>
          </a:xfrm>
          <a:prstGeom prst="rect">
            <a:avLst/>
          </a:prstGeom>
        </p:spPr>
      </p:pic>
      <p:pic>
        <p:nvPicPr>
          <p:cNvPr id="2050" name="Picture 2" descr="Golden Retriever | Metropolitan Veterinary Center">
            <a:extLst>
              <a:ext uri="{FF2B5EF4-FFF2-40B4-BE49-F238E27FC236}">
                <a16:creationId xmlns:a16="http://schemas.microsoft.com/office/drawing/2014/main" id="{415B9B8E-BBC3-2EAE-01FB-E4C71C8F60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7722" y="1204792"/>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95645048"/>
      </p:ext>
    </p:extLst>
  </p:cSld>
  <p:clrMapOvr>
    <a:masterClrMapping/>
  </p:clrMapOvr>
  <mc:AlternateContent xmlns:mc="http://schemas.openxmlformats.org/markup-compatibility/2006">
    <mc:Choice xmlns:p14="http://schemas.microsoft.com/office/powerpoint/2010/main" Requires="p14">
      <p:transition spd="slow" p14:dur="2000" advTm="63757"/>
    </mc:Choice>
    <mc:Fallback>
      <p:transition spd="slow" advTm="637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Deployment</a:t>
            </a:r>
          </a:p>
        </p:txBody>
      </p:sp>
      <p:sp>
        <p:nvSpPr>
          <p:cNvPr id="7" name="Subtitle 6">
            <a:extLst>
              <a:ext uri="{FF2B5EF4-FFF2-40B4-BE49-F238E27FC236}">
                <a16:creationId xmlns:a16="http://schemas.microsoft.com/office/drawing/2014/main" id="{5DF3C5AB-A2C6-47BA-9B53-E72DB956F8D7}"/>
              </a:ext>
            </a:extLst>
          </p:cNvPr>
          <p:cNvSpPr>
            <a:spLocks noGrp="1"/>
          </p:cNvSpPr>
          <p:nvPr>
            <p:ph type="subTitle" idx="1"/>
          </p:nvPr>
        </p:nvSpPr>
        <p:spPr/>
        <p:txBody>
          <a:bodyPr/>
          <a:lstStyle/>
          <a:p>
            <a:r>
              <a:rPr lang="en-US" dirty="0"/>
              <a:t>User Interface</a:t>
            </a:r>
          </a:p>
        </p:txBody>
      </p:sp>
      <p:sp>
        <p:nvSpPr>
          <p:cNvPr id="9" name="Text Placeholder 8">
            <a:extLst>
              <a:ext uri="{FF2B5EF4-FFF2-40B4-BE49-F238E27FC236}">
                <a16:creationId xmlns:a16="http://schemas.microsoft.com/office/drawing/2014/main" id="{1A84557B-4FCC-47CE-BE96-E717A5414933}"/>
              </a:ext>
            </a:extLst>
          </p:cNvPr>
          <p:cNvSpPr>
            <a:spLocks noGrp="1"/>
          </p:cNvSpPr>
          <p:nvPr>
            <p:ph type="body" sz="quarter" idx="13"/>
          </p:nvPr>
        </p:nvSpPr>
        <p:spPr>
          <a:xfrm>
            <a:off x="609601" y="2803269"/>
            <a:ext cx="5486400" cy="3412474"/>
          </a:xfrm>
        </p:spPr>
        <p:txBody>
          <a:bodyPr>
            <a:normAutofit/>
          </a:bodyPr>
          <a:lstStyle/>
          <a:p>
            <a:r>
              <a:rPr lang="en-US" dirty="0"/>
              <a:t>A user interface (React App) was developed allowing users to run the model and view present and past predictions.</a:t>
            </a:r>
          </a:p>
          <a:p>
            <a:endParaRPr lang="en-US" dirty="0"/>
          </a:p>
          <a:p>
            <a:endParaRPr lang="en-US" dirty="0"/>
          </a:p>
          <a:p>
            <a:endParaRPr lang="en-US" dirty="0"/>
          </a:p>
          <a:p>
            <a:r>
              <a:rPr lang="en-US" dirty="0"/>
              <a:t>2024 model predictions</a:t>
            </a:r>
          </a:p>
          <a:p>
            <a:r>
              <a:rPr lang="en-US" dirty="0"/>
              <a:t>Prediction on March 7</a:t>
            </a:r>
            <a:r>
              <a:rPr lang="en-US" baseline="30000" dirty="0"/>
              <a:t>th</a:t>
            </a:r>
            <a:r>
              <a:rPr lang="en-US" dirty="0"/>
              <a:t>: April 30</a:t>
            </a:r>
          </a:p>
          <a:p>
            <a:r>
              <a:rPr lang="en-US" dirty="0"/>
              <a:t>Prediction on April 10</a:t>
            </a:r>
            <a:r>
              <a:rPr lang="en-US" baseline="30000" dirty="0"/>
              <a:t>th</a:t>
            </a:r>
            <a:r>
              <a:rPr lang="en-US" dirty="0"/>
              <a:t>: April 25</a:t>
            </a:r>
          </a:p>
          <a:p>
            <a:r>
              <a:rPr lang="en-US" dirty="0"/>
              <a:t>Actual ice-off date… May 6</a:t>
            </a:r>
          </a:p>
        </p:txBody>
      </p:sp>
      <p:sp>
        <p:nvSpPr>
          <p:cNvPr id="5" name="Subtitle 6">
            <a:extLst>
              <a:ext uri="{FF2B5EF4-FFF2-40B4-BE49-F238E27FC236}">
                <a16:creationId xmlns:a16="http://schemas.microsoft.com/office/drawing/2014/main" id="{A40D14A4-872D-8215-8A58-AF1D2C0B802C}"/>
              </a:ext>
            </a:extLst>
          </p:cNvPr>
          <p:cNvSpPr txBox="1">
            <a:spLocks/>
          </p:cNvSpPr>
          <p:nvPr/>
        </p:nvSpPr>
        <p:spPr>
          <a:xfrm>
            <a:off x="644525" y="4054731"/>
            <a:ext cx="8534400" cy="782102"/>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000" b="0" i="0" kern="1200">
                <a:solidFill>
                  <a:srgbClr val="093266"/>
                </a:solidFill>
                <a:latin typeface="Arial"/>
                <a:ea typeface="+mn-ea"/>
                <a:cs typeface="Arial"/>
              </a:defRPr>
            </a:lvl1pPr>
            <a:lvl2pPr marL="457200" indent="0" algn="ctr" defTabSz="457200" rtl="0" eaLnBrk="1" latinLnBrk="0" hangingPunct="1">
              <a:spcBef>
                <a:spcPct val="20000"/>
              </a:spcBef>
              <a:buClr>
                <a:srgbClr val="29C3EC"/>
              </a:buClr>
              <a:buFont typeface="Arial"/>
              <a:buNone/>
              <a:defRPr sz="1800" kern="1200">
                <a:solidFill>
                  <a:schemeClr val="tx1">
                    <a:tint val="75000"/>
                  </a:schemeClr>
                </a:solidFill>
                <a:latin typeface="Arial"/>
                <a:ea typeface="+mn-ea"/>
                <a:cs typeface="Arial"/>
              </a:defRPr>
            </a:lvl2pPr>
            <a:lvl3pPr marL="914400" indent="0" algn="ctr" defTabSz="457200" rtl="0" eaLnBrk="1" latinLnBrk="0" hangingPunct="1">
              <a:spcBef>
                <a:spcPct val="20000"/>
              </a:spcBef>
              <a:buClr>
                <a:srgbClr val="29C3EC"/>
              </a:buClr>
              <a:buFont typeface="Arial"/>
              <a:buNone/>
              <a:defRPr sz="1800" kern="1200">
                <a:solidFill>
                  <a:schemeClr val="tx1">
                    <a:tint val="75000"/>
                  </a:schemeClr>
                </a:solidFill>
                <a:latin typeface="Arial"/>
                <a:ea typeface="+mn-ea"/>
                <a:cs typeface="Arial"/>
              </a:defRPr>
            </a:lvl3pPr>
            <a:lvl4pPr marL="1371600" indent="0" algn="ctr" defTabSz="457200" rtl="0" eaLnBrk="1" latinLnBrk="0" hangingPunct="1">
              <a:spcBef>
                <a:spcPct val="20000"/>
              </a:spcBef>
              <a:buClr>
                <a:srgbClr val="29C3EC"/>
              </a:buClr>
              <a:buFont typeface="Arial"/>
              <a:buNone/>
              <a:defRPr sz="1800" kern="1200">
                <a:solidFill>
                  <a:schemeClr val="tx1">
                    <a:tint val="75000"/>
                  </a:schemeClr>
                </a:solidFill>
                <a:latin typeface="Arial"/>
                <a:ea typeface="+mn-ea"/>
                <a:cs typeface="Arial"/>
              </a:defRPr>
            </a:lvl4pPr>
            <a:lvl5pPr marL="1828800" indent="0" algn="ctr" defTabSz="457200" rtl="0" eaLnBrk="1" latinLnBrk="0" hangingPunct="1">
              <a:spcBef>
                <a:spcPct val="20000"/>
              </a:spcBef>
              <a:buClr>
                <a:srgbClr val="29C3EC"/>
              </a:buClr>
              <a:buFont typeface="Arial"/>
              <a:buNone/>
              <a:defRPr sz="18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800" dirty="0">
                <a:solidFill>
                  <a:schemeClr val="bg1">
                    <a:lumMod val="50000"/>
                  </a:schemeClr>
                </a:solidFill>
              </a:rPr>
              <a:t>Results</a:t>
            </a:r>
          </a:p>
        </p:txBody>
      </p:sp>
      <p:pic>
        <p:nvPicPr>
          <p:cNvPr id="10" name="Picture 9">
            <a:extLst>
              <a:ext uri="{FF2B5EF4-FFF2-40B4-BE49-F238E27FC236}">
                <a16:creationId xmlns:a16="http://schemas.microsoft.com/office/drawing/2014/main" id="{38E85428-F897-8F42-9F9A-662EAA3B5295}"/>
              </a:ext>
            </a:extLst>
          </p:cNvPr>
          <p:cNvPicPr>
            <a:picLocks noChangeAspect="1"/>
          </p:cNvPicPr>
          <p:nvPr/>
        </p:nvPicPr>
        <p:blipFill>
          <a:blip r:embed="rId2"/>
          <a:stretch>
            <a:fillRect/>
          </a:stretch>
        </p:blipFill>
        <p:spPr>
          <a:xfrm>
            <a:off x="6601427" y="1758059"/>
            <a:ext cx="4943274" cy="3654625"/>
          </a:xfrm>
          <a:prstGeom prst="rect">
            <a:avLst/>
          </a:prstGeom>
        </p:spPr>
      </p:pic>
    </p:spTree>
    <p:extLst>
      <p:ext uri="{BB962C8B-B14F-4D97-AF65-F5344CB8AC3E}">
        <p14:creationId xmlns:p14="http://schemas.microsoft.com/office/powerpoint/2010/main" val="207440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C6C5D-0A85-5EE5-D5AA-DBC8B47E7CEB}"/>
              </a:ext>
            </a:extLst>
          </p:cNvPr>
          <p:cNvSpPr>
            <a:spLocks noGrp="1"/>
          </p:cNvSpPr>
          <p:nvPr>
            <p:ph type="title"/>
          </p:nvPr>
        </p:nvSpPr>
        <p:spPr/>
        <p:txBody>
          <a:bodyPr/>
          <a:lstStyle/>
          <a:p>
            <a:r>
              <a:rPr lang="en-CA" dirty="0"/>
              <a:t>Why and how to plan for climate change</a:t>
            </a:r>
          </a:p>
        </p:txBody>
      </p:sp>
      <p:sp>
        <p:nvSpPr>
          <p:cNvPr id="3" name="Text Placeholder 2">
            <a:extLst>
              <a:ext uri="{FF2B5EF4-FFF2-40B4-BE49-F238E27FC236}">
                <a16:creationId xmlns:a16="http://schemas.microsoft.com/office/drawing/2014/main" id="{3A64F31C-C564-E890-3161-76E9117C59D8}"/>
              </a:ext>
            </a:extLst>
          </p:cNvPr>
          <p:cNvSpPr>
            <a:spLocks noGrp="1"/>
          </p:cNvSpPr>
          <p:nvPr>
            <p:ph type="body" sz="quarter" idx="13"/>
          </p:nvPr>
        </p:nvSpPr>
        <p:spPr/>
        <p:txBody>
          <a:bodyPr/>
          <a:lstStyle/>
          <a:p>
            <a:pPr marL="285750" indent="-285750">
              <a:buFontTx/>
              <a:buChar char="-"/>
            </a:pPr>
            <a:r>
              <a:rPr lang="en-CA" dirty="0"/>
              <a:t>We benefit from the gifts of previous generations</a:t>
            </a:r>
          </a:p>
          <a:p>
            <a:pPr marL="285750" indent="-285750">
              <a:buFontTx/>
              <a:buChar char="-"/>
            </a:pPr>
            <a:r>
              <a:rPr lang="en-CA" dirty="0"/>
              <a:t>Adapting to changes and innovations takes patience and dedication</a:t>
            </a:r>
          </a:p>
          <a:p>
            <a:pPr marL="285750" indent="-285750">
              <a:buFontTx/>
              <a:buChar char="-"/>
            </a:pPr>
            <a:r>
              <a:rPr lang="en-CA"/>
              <a:t>Many </a:t>
            </a:r>
            <a:r>
              <a:rPr lang="en-CA" dirty="0"/>
              <a:t>Canadians and Indigenous peoples value their lakes!</a:t>
            </a:r>
          </a:p>
        </p:txBody>
      </p:sp>
      <p:sp>
        <p:nvSpPr>
          <p:cNvPr id="4" name="Subtitle 3">
            <a:extLst>
              <a:ext uri="{FF2B5EF4-FFF2-40B4-BE49-F238E27FC236}">
                <a16:creationId xmlns:a16="http://schemas.microsoft.com/office/drawing/2014/main" id="{6B7561BA-5A85-6B0F-1D61-5AA14F274975}"/>
              </a:ext>
            </a:extLst>
          </p:cNvPr>
          <p:cNvSpPr>
            <a:spLocks noGrp="1"/>
          </p:cNvSpPr>
          <p:nvPr>
            <p:ph type="subTitle" idx="1"/>
          </p:nvPr>
        </p:nvSpPr>
        <p:spPr/>
        <p:txBody>
          <a:bodyPr/>
          <a:lstStyle/>
          <a:p>
            <a:r>
              <a:rPr lang="en-CA" dirty="0">
                <a:solidFill>
                  <a:srgbClr val="29C3EC"/>
                </a:solidFill>
              </a:rPr>
              <a:t>Slow and steady wins the race</a:t>
            </a:r>
          </a:p>
          <a:p>
            <a:endParaRPr lang="en-CA" dirty="0"/>
          </a:p>
        </p:txBody>
      </p:sp>
    </p:spTree>
    <p:extLst>
      <p:ext uri="{BB962C8B-B14F-4D97-AF65-F5344CB8AC3E}">
        <p14:creationId xmlns:p14="http://schemas.microsoft.com/office/powerpoint/2010/main" val="28228801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Placeholder 8" descr="A picture containing person, outdoor, tree, man&#10;&#10;Description automatically generated">
            <a:extLst>
              <a:ext uri="{FF2B5EF4-FFF2-40B4-BE49-F238E27FC236}">
                <a16:creationId xmlns:a16="http://schemas.microsoft.com/office/drawing/2014/main" id="{551D8033-E818-48B3-A5C3-181772133165}"/>
              </a:ext>
            </a:extLst>
          </p:cNvPr>
          <p:cNvPicPr>
            <a:picLocks noGrp="1" noChangeAspect="1"/>
          </p:cNvPicPr>
          <p:nvPr>
            <p:ph type="pic" sz="quarter" idx="13"/>
          </p:nvPr>
        </p:nvPicPr>
        <p:blipFill>
          <a:blip r:embed="rId3"/>
          <a:srcRect t="7675" b="7675"/>
          <a:stretch>
            <a:fillRect/>
          </a:stretch>
        </p:blipFill>
        <p:spPr>
          <a:xfrm>
            <a:off x="0" y="0"/>
            <a:ext cx="12192000" cy="6858000"/>
          </a:xfrm>
        </p:spPr>
      </p:pic>
      <p:sp>
        <p:nvSpPr>
          <p:cNvPr id="10" name="Rectangle 9">
            <a:extLst>
              <a:ext uri="{FF2B5EF4-FFF2-40B4-BE49-F238E27FC236}">
                <a16:creationId xmlns:a16="http://schemas.microsoft.com/office/drawing/2014/main" id="{CFB0905C-F59F-4107-9C4F-213E90979EA9}"/>
              </a:ext>
            </a:extLst>
          </p:cNvPr>
          <p:cNvSpPr/>
          <p:nvPr/>
        </p:nvSpPr>
        <p:spPr>
          <a:xfrm>
            <a:off x="0" y="-1"/>
            <a:ext cx="12192000" cy="6857999"/>
          </a:xfrm>
          <a:prstGeom prst="rect">
            <a:avLst/>
          </a:prstGeom>
          <a:solidFill>
            <a:srgbClr val="093266">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85BD306-CEF6-4769-81F4-F1873F2B8FA2}"/>
              </a:ext>
            </a:extLst>
          </p:cNvPr>
          <p:cNvSpPr/>
          <p:nvPr/>
        </p:nvSpPr>
        <p:spPr>
          <a:xfrm>
            <a:off x="0" y="4242217"/>
            <a:ext cx="12191999" cy="2462213"/>
          </a:xfrm>
          <a:prstGeom prst="rect">
            <a:avLst/>
          </a:prstGeom>
        </p:spPr>
        <p:txBody>
          <a:bodyPr wrap="square">
            <a:spAutoFit/>
          </a:bodyPr>
          <a:lstStyle/>
          <a:p>
            <a:pPr algn="ctr"/>
            <a:r>
              <a:rPr lang="en-CA" sz="2200" b="1" dirty="0">
                <a:solidFill>
                  <a:schemeClr val="bg1"/>
                </a:solidFill>
                <a:latin typeface="Calibri" panose="020F0502020204030204" pitchFamily="34" charset="0"/>
                <a:ea typeface="Calibri" panose="020F0502020204030204" pitchFamily="34" charset="0"/>
              </a:rPr>
              <a:t>FOLLOW US!</a:t>
            </a:r>
            <a:endParaRPr lang="en-US" sz="2200" b="1" dirty="0">
              <a:solidFill>
                <a:schemeClr val="bg1"/>
              </a:solidFill>
              <a:latin typeface="Calibri" panose="020F0502020204030204" pitchFamily="34" charset="0"/>
              <a:ea typeface="Calibri" panose="020F0502020204030204" pitchFamily="34" charset="0"/>
            </a:endParaRPr>
          </a:p>
          <a:p>
            <a:pPr algn="ctr"/>
            <a:r>
              <a:rPr lang="en-CA" sz="2200" b="1" dirty="0">
                <a:solidFill>
                  <a:schemeClr val="bg1"/>
                </a:solidFill>
                <a:latin typeface="Calibri" panose="020F0502020204030204" pitchFamily="34" charset="0"/>
                <a:ea typeface="Calibri" panose="020F0502020204030204" pitchFamily="34" charset="0"/>
              </a:rPr>
              <a:t> </a:t>
            </a:r>
            <a:endParaRPr lang="en-US" sz="2200" b="1" dirty="0">
              <a:solidFill>
                <a:schemeClr val="bg1"/>
              </a:solidFill>
              <a:latin typeface="Calibri" panose="020F0502020204030204" pitchFamily="34" charset="0"/>
              <a:ea typeface="Calibri" panose="020F0502020204030204" pitchFamily="34" charset="0"/>
            </a:endParaRPr>
          </a:p>
          <a:p>
            <a:pPr algn="ctr"/>
            <a:r>
              <a:rPr lang="en-CA" sz="2200" b="1" u="sng" dirty="0">
                <a:solidFill>
                  <a:schemeClr val="bg1"/>
                </a:solidFill>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www.iisd.org/ela</a:t>
            </a:r>
            <a:endParaRPr lang="en-US" sz="2200" b="1" dirty="0">
              <a:solidFill>
                <a:schemeClr val="bg1"/>
              </a:solidFill>
              <a:latin typeface="Calibri" panose="020F0502020204030204" pitchFamily="34" charset="0"/>
              <a:ea typeface="Calibri" panose="020F0502020204030204" pitchFamily="34" charset="0"/>
            </a:endParaRPr>
          </a:p>
          <a:p>
            <a:pPr algn="ctr"/>
            <a:r>
              <a:rPr lang="en-CA" sz="2200" b="1" dirty="0">
                <a:solidFill>
                  <a:schemeClr val="bg1"/>
                </a:solidFill>
                <a:latin typeface="Calibri" panose="020F0502020204030204" pitchFamily="34" charset="0"/>
                <a:ea typeface="Calibri" panose="020F0502020204030204" pitchFamily="34" charset="0"/>
              </a:rPr>
              <a:t>TWITTER @IISD_ELA    </a:t>
            </a:r>
            <a:endParaRPr lang="en-US" sz="2200" b="1" dirty="0">
              <a:solidFill>
                <a:schemeClr val="bg1"/>
              </a:solidFill>
              <a:latin typeface="Calibri" panose="020F0502020204030204" pitchFamily="34" charset="0"/>
              <a:ea typeface="Calibri" panose="020F0502020204030204" pitchFamily="34" charset="0"/>
            </a:endParaRPr>
          </a:p>
          <a:p>
            <a:pPr algn="ctr"/>
            <a:r>
              <a:rPr lang="en-CA" sz="2200" b="1" dirty="0">
                <a:solidFill>
                  <a:schemeClr val="bg1"/>
                </a:solidFill>
                <a:latin typeface="Calibri" panose="020F0502020204030204" pitchFamily="34" charset="0"/>
                <a:ea typeface="Calibri" panose="020F0502020204030204" pitchFamily="34" charset="0"/>
              </a:rPr>
              <a:t>INSTAGRAM @IISD_ELA    </a:t>
            </a:r>
            <a:endParaRPr lang="en-US" sz="2200" b="1" dirty="0">
              <a:solidFill>
                <a:schemeClr val="bg1"/>
              </a:solidFill>
              <a:latin typeface="Calibri" panose="020F0502020204030204" pitchFamily="34" charset="0"/>
              <a:ea typeface="Calibri" panose="020F0502020204030204" pitchFamily="34" charset="0"/>
            </a:endParaRPr>
          </a:p>
          <a:p>
            <a:pPr algn="ctr"/>
            <a:r>
              <a:rPr lang="en-CA" sz="2200" b="1" dirty="0">
                <a:solidFill>
                  <a:schemeClr val="bg1"/>
                </a:solidFill>
                <a:latin typeface="Calibri" panose="020F0502020204030204" pitchFamily="34" charset="0"/>
                <a:ea typeface="Calibri" panose="020F0502020204030204" pitchFamily="34" charset="0"/>
              </a:rPr>
              <a:t>FACEBOOK @</a:t>
            </a:r>
            <a:r>
              <a:rPr lang="en-CA" sz="2200" b="1" dirty="0" err="1">
                <a:solidFill>
                  <a:schemeClr val="bg1"/>
                </a:solidFill>
                <a:latin typeface="Calibri" panose="020F0502020204030204" pitchFamily="34" charset="0"/>
                <a:ea typeface="Calibri" panose="020F0502020204030204" pitchFamily="34" charset="0"/>
              </a:rPr>
              <a:t>ExperimentalLakes</a:t>
            </a:r>
            <a:r>
              <a:rPr lang="en-CA" sz="2200" b="1" dirty="0">
                <a:solidFill>
                  <a:schemeClr val="bg1"/>
                </a:solidFill>
                <a:latin typeface="Calibri" panose="020F0502020204030204" pitchFamily="34" charset="0"/>
                <a:ea typeface="Calibri" panose="020F0502020204030204" pitchFamily="34" charset="0"/>
              </a:rPr>
              <a:t> </a:t>
            </a:r>
            <a:endParaRPr lang="en-US" sz="2200" b="1" dirty="0">
              <a:solidFill>
                <a:schemeClr val="bg1"/>
              </a:solidFill>
              <a:latin typeface="Calibri" panose="020F0502020204030204" pitchFamily="34" charset="0"/>
              <a:ea typeface="Calibri" panose="020F0502020204030204" pitchFamily="34" charset="0"/>
            </a:endParaRPr>
          </a:p>
          <a:p>
            <a:pPr algn="ctr"/>
            <a:r>
              <a:rPr lang="en-CA" sz="2200" b="1" dirty="0">
                <a:solidFill>
                  <a:schemeClr val="bg1"/>
                </a:solidFill>
                <a:latin typeface="Calibri" panose="020F0502020204030204" pitchFamily="34" charset="0"/>
                <a:ea typeface="Calibri" panose="020F0502020204030204" pitchFamily="34" charset="0"/>
              </a:rPr>
              <a:t>Sign up for our quarterly newsletter </a:t>
            </a:r>
            <a:r>
              <a:rPr lang="en-CA" sz="2200" b="1" u="sng" dirty="0">
                <a:solidFill>
                  <a:schemeClr val="bg1"/>
                </a:solidFill>
                <a:latin typeface="Calibri" panose="020F0502020204030204" pitchFamily="34" charset="0"/>
                <a:ea typeface="Calibri" panose="020F0502020204030204" pitchFamily="34" charset="0"/>
                <a:hlinkClick r:id="rId5">
                  <a:extLst>
                    <a:ext uri="{A12FA001-AC4F-418D-AE19-62706E023703}">
                      <ahyp:hlinkClr xmlns:ahyp="http://schemas.microsoft.com/office/drawing/2018/hyperlinkcolor" val="tx"/>
                    </a:ext>
                  </a:extLst>
                </a:hlinkClick>
              </a:rPr>
              <a:t>http://bit.ly/elanews</a:t>
            </a:r>
            <a:endParaRPr lang="en-US" sz="2200" b="1" dirty="0">
              <a:solidFill>
                <a:schemeClr val="bg1"/>
              </a:solidFill>
              <a:latin typeface="Calibri" panose="020F05020202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37336E84-E15D-46EF-B046-1CD5AD5EDF93}"/>
              </a:ext>
            </a:extLst>
          </p:cNvPr>
          <p:cNvSpPr txBox="1"/>
          <p:nvPr/>
        </p:nvSpPr>
        <p:spPr>
          <a:xfrm>
            <a:off x="1822138" y="2303545"/>
            <a:ext cx="8547725" cy="1785104"/>
          </a:xfrm>
          <a:prstGeom prst="rect">
            <a:avLst/>
          </a:prstGeom>
          <a:noFill/>
        </p:spPr>
        <p:txBody>
          <a:bodyPr wrap="none" rtlCol="0">
            <a:spAutoFit/>
          </a:bodyPr>
          <a:lstStyle/>
          <a:p>
            <a:pPr algn="ctr"/>
            <a:r>
              <a:rPr lang="en-CA" sz="11000" b="1" dirty="0">
                <a:solidFill>
                  <a:schemeClr val="bg1"/>
                </a:solidFill>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153548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3" cstate="email">
            <a:extLst>
              <a:ext uri="{28A0092B-C50C-407E-A947-70E740481C1C}">
                <a14:useLocalDpi xmlns:a14="http://schemas.microsoft.com/office/drawing/2010/main" val="0"/>
              </a:ext>
            </a:extLst>
          </a:blip>
          <a:srcRect l="4734" t="7654" r="11536" b="13875"/>
          <a:stretch/>
        </p:blipFill>
        <p:spPr>
          <a:xfrm>
            <a:off x="8412104" y="1254403"/>
            <a:ext cx="2061430" cy="2869941"/>
          </a:xfrm>
          <a:prstGeom prst="rect">
            <a:avLst/>
          </a:prstGeom>
        </p:spPr>
      </p:pic>
      <p:pic>
        <p:nvPicPr>
          <p:cNvPr id="21" name="Picture 4" descr="L226a"/>
          <p:cNvPicPr>
            <a:picLocks noChangeAspect="1" noChangeArrowheads="1"/>
          </p:cNvPicPr>
          <p:nvPr/>
        </p:nvPicPr>
        <p:blipFill rotWithShape="1">
          <a:blip r:embed="rId4">
            <a:extLst>
              <a:ext uri="{28A0092B-C50C-407E-A947-70E740481C1C}">
                <a14:useLocalDpi xmlns:a14="http://schemas.microsoft.com/office/drawing/2010/main"/>
              </a:ext>
            </a:extLst>
          </a:blip>
          <a:srcRect l="3189" t="23049" r="8771" b="37276"/>
          <a:stretch/>
        </p:blipFill>
        <p:spPr bwMode="auto">
          <a:xfrm>
            <a:off x="5202356" y="3759690"/>
            <a:ext cx="3620248" cy="2438996"/>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754811" y="-39290"/>
            <a:ext cx="6861398" cy="1249981"/>
          </a:xfrm>
        </p:spPr>
        <p:txBody>
          <a:bodyPr>
            <a:normAutofit/>
          </a:bodyPr>
          <a:lstStyle/>
          <a:p>
            <a:r>
              <a:rPr lang="en-US" sz="2000" dirty="0">
                <a:solidFill>
                  <a:schemeClr val="bg1">
                    <a:lumMod val="50000"/>
                  </a:schemeClr>
                </a:solidFill>
                <a:latin typeface="Arial" panose="020B0604020202020204" pitchFamily="34" charset="0"/>
                <a:cs typeface="Arial" panose="020B0604020202020204" pitchFamily="34" charset="0"/>
              </a:rPr>
              <a:t>IISD Experimental Lakes Area</a:t>
            </a:r>
          </a:p>
        </p:txBody>
      </p:sp>
      <p:sp>
        <p:nvSpPr>
          <p:cNvPr id="3" name="Text Placeholder 2"/>
          <p:cNvSpPr>
            <a:spLocks noGrp="1"/>
          </p:cNvSpPr>
          <p:nvPr>
            <p:ph type="body" sz="quarter" idx="13"/>
          </p:nvPr>
        </p:nvSpPr>
        <p:spPr>
          <a:xfrm>
            <a:off x="1816723" y="1828800"/>
            <a:ext cx="6453188" cy="1630692"/>
          </a:xfrm>
        </p:spPr>
        <p:txBody>
          <a:bodyPr>
            <a:noAutofit/>
          </a:bodyPr>
          <a:lstStyle/>
          <a:p>
            <a:r>
              <a:rPr lang="en-US" dirty="0"/>
              <a:t>&gt;50 whole ecosystem manipulations</a:t>
            </a:r>
          </a:p>
          <a:p>
            <a:pPr lvl="1"/>
            <a:r>
              <a:rPr lang="en-US" dirty="0"/>
              <a:t>Physical (e.g. artificial reservoirs, water diversion)</a:t>
            </a:r>
          </a:p>
          <a:p>
            <a:pPr lvl="1"/>
            <a:r>
              <a:rPr lang="en-US" dirty="0"/>
              <a:t>Chemical (e.g. nutrients, acid, hormones, metals)</a:t>
            </a:r>
          </a:p>
          <a:p>
            <a:pPr lvl="1"/>
            <a:r>
              <a:rPr lang="en-US" dirty="0"/>
              <a:t>Biota (e.g. aquaculture, trophic cascade)</a:t>
            </a:r>
          </a:p>
          <a:p>
            <a:r>
              <a:rPr lang="en-US" dirty="0"/>
              <a:t>Sub-ecosystem experiments</a:t>
            </a:r>
          </a:p>
          <a:p>
            <a:endParaRPr lang="en-US" dirty="0"/>
          </a:p>
        </p:txBody>
      </p:sp>
      <p:sp>
        <p:nvSpPr>
          <p:cNvPr id="4" name="Subtitle 3"/>
          <p:cNvSpPr>
            <a:spLocks noGrp="1"/>
          </p:cNvSpPr>
          <p:nvPr>
            <p:ph type="subTitle" idx="1"/>
          </p:nvPr>
        </p:nvSpPr>
        <p:spPr>
          <a:xfrm>
            <a:off x="1869111" y="1293964"/>
            <a:ext cx="6400800" cy="782102"/>
          </a:xfrm>
        </p:spPr>
        <p:txBody>
          <a:bodyPr>
            <a:normAutofit/>
          </a:bodyPr>
          <a:lstStyle/>
          <a:p>
            <a:r>
              <a:rPr lang="en-US" sz="2400" dirty="0">
                <a:solidFill>
                  <a:srgbClr val="29C3EC"/>
                </a:solidFill>
              </a:rPr>
              <a:t>Ecosystem Experiments</a:t>
            </a:r>
          </a:p>
        </p:txBody>
      </p:sp>
      <p:pic>
        <p:nvPicPr>
          <p:cNvPr id="5" name="Picture 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23999" y="3906779"/>
            <a:ext cx="3048745" cy="2438996"/>
          </a:xfrm>
          <a:prstGeom prst="rect">
            <a:avLst/>
          </a:prstGeom>
        </p:spPr>
      </p:pic>
      <p:pic>
        <p:nvPicPr>
          <p:cNvPr id="8" name="Picture 7"/>
          <p:cNvPicPr>
            <a:picLocks noChangeAspect="1"/>
          </p:cNvPicPr>
          <p:nvPr/>
        </p:nvPicPr>
        <p:blipFill rotWithShape="1">
          <a:blip r:embed="rId6" cstate="email">
            <a:extLst>
              <a:ext uri="{28A0092B-C50C-407E-A947-70E740481C1C}">
                <a14:useLocalDpi xmlns:a14="http://schemas.microsoft.com/office/drawing/2010/main" val="0"/>
              </a:ext>
            </a:extLst>
          </a:blip>
          <a:srcRect t="3330"/>
          <a:stretch/>
        </p:blipFill>
        <p:spPr>
          <a:xfrm>
            <a:off x="8822604" y="4124344"/>
            <a:ext cx="2492267" cy="1681115"/>
          </a:xfrm>
          <a:prstGeom prst="rect">
            <a:avLst/>
          </a:prstGeom>
        </p:spPr>
      </p:pic>
    </p:spTree>
    <p:extLst>
      <p:ext uri="{BB962C8B-B14F-4D97-AF65-F5344CB8AC3E}">
        <p14:creationId xmlns:p14="http://schemas.microsoft.com/office/powerpoint/2010/main" val="1302455990"/>
      </p:ext>
    </p:extLst>
  </p:cSld>
  <p:clrMapOvr>
    <a:masterClrMapping/>
  </p:clrMapOvr>
  <mc:AlternateContent xmlns:mc="http://schemas.openxmlformats.org/markup-compatibility/2006">
    <mc:Choice xmlns:p14="http://schemas.microsoft.com/office/powerpoint/2010/main" Requires="p14">
      <p:transition spd="slow" p14:dur="2000" advTm="7815"/>
    </mc:Choice>
    <mc:Fallback>
      <p:transition spd="slow" advTm="781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4811" y="-39290"/>
            <a:ext cx="6861398" cy="1249981"/>
          </a:xfrm>
        </p:spPr>
        <p:txBody>
          <a:bodyPr>
            <a:normAutofit/>
          </a:bodyPr>
          <a:lstStyle/>
          <a:p>
            <a:r>
              <a:rPr lang="en-US" sz="2000" dirty="0">
                <a:solidFill>
                  <a:schemeClr val="bg1">
                    <a:lumMod val="50000"/>
                  </a:schemeClr>
                </a:solidFill>
                <a:latin typeface="Arial" panose="020B0604020202020204" pitchFamily="34" charset="0"/>
                <a:cs typeface="Arial" panose="020B0604020202020204" pitchFamily="34" charset="0"/>
              </a:rPr>
              <a:t>IISD Experimental Lakes Area</a:t>
            </a:r>
          </a:p>
        </p:txBody>
      </p:sp>
      <p:sp>
        <p:nvSpPr>
          <p:cNvPr id="12" name="Subtitle 3"/>
          <p:cNvSpPr txBox="1">
            <a:spLocks/>
          </p:cNvSpPr>
          <p:nvPr/>
        </p:nvSpPr>
        <p:spPr>
          <a:xfrm>
            <a:off x="1754811" y="1270061"/>
            <a:ext cx="6400800" cy="78210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29C3EC"/>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r>
              <a:rPr lang="en-US" dirty="0"/>
              <a:t>Outreach and Education</a:t>
            </a:r>
          </a:p>
        </p:txBody>
      </p:sp>
      <p:sp>
        <p:nvSpPr>
          <p:cNvPr id="18" name="Text Placeholder 2"/>
          <p:cNvSpPr txBox="1">
            <a:spLocks/>
          </p:cNvSpPr>
          <p:nvPr/>
        </p:nvSpPr>
        <p:spPr>
          <a:xfrm>
            <a:off x="2037669" y="3434667"/>
            <a:ext cx="6453188" cy="12050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rgbClr val="7F7F7F"/>
                </a:solidFill>
                <a:latin typeface="+mn-lt"/>
                <a:ea typeface="+mn-ea"/>
                <a:cs typeface="+mn-cs"/>
              </a:defRPr>
            </a:lvl1pPr>
            <a:lvl2pPr marL="742950" indent="-28575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19" name="Text Placeholder 2"/>
          <p:cNvSpPr txBox="1">
            <a:spLocks/>
          </p:cNvSpPr>
          <p:nvPr/>
        </p:nvSpPr>
        <p:spPr>
          <a:xfrm>
            <a:off x="1826588" y="2111533"/>
            <a:ext cx="6453188" cy="14512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rgbClr val="7F7F7F"/>
                </a:solidFill>
                <a:latin typeface="+mn-lt"/>
                <a:ea typeface="+mn-ea"/>
                <a:cs typeface="+mn-cs"/>
              </a:defRPr>
            </a:lvl1pPr>
            <a:lvl2pPr marL="742950" indent="-28575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800" dirty="0">
                <a:solidFill>
                  <a:schemeClr val="bg1"/>
                </a:solidFill>
              </a:rPr>
              <a:t>Field courses (high school, university)</a:t>
            </a:r>
          </a:p>
          <a:p>
            <a:pPr>
              <a:spcBef>
                <a:spcPts val="0"/>
              </a:spcBef>
            </a:pPr>
            <a:r>
              <a:rPr lang="en-US" sz="1800" dirty="0">
                <a:solidFill>
                  <a:schemeClr val="bg1"/>
                </a:solidFill>
              </a:rPr>
              <a:t>Scholarships and Fellowships</a:t>
            </a:r>
          </a:p>
          <a:p>
            <a:pPr>
              <a:spcBef>
                <a:spcPts val="0"/>
              </a:spcBef>
            </a:pPr>
            <a:r>
              <a:rPr lang="en-US" sz="1800" dirty="0">
                <a:solidFill>
                  <a:schemeClr val="bg1"/>
                </a:solidFill>
              </a:rPr>
              <a:t>Public tours</a:t>
            </a:r>
          </a:p>
          <a:p>
            <a:pPr>
              <a:spcBef>
                <a:spcPts val="0"/>
              </a:spcBef>
            </a:pPr>
            <a:r>
              <a:rPr lang="en-US" sz="1800" dirty="0">
                <a:solidFill>
                  <a:schemeClr val="bg1"/>
                </a:solidFill>
              </a:rPr>
              <a:t>Newsletter</a:t>
            </a:r>
            <a:endParaRPr lang="en-US" sz="1800" dirty="0"/>
          </a:p>
        </p:txBody>
      </p:sp>
      <p:pic>
        <p:nvPicPr>
          <p:cNvPr id="16" name="Picture 15">
            <a:extLst>
              <a:ext uri="{FF2B5EF4-FFF2-40B4-BE49-F238E27FC236}">
                <a16:creationId xmlns:a16="http://schemas.microsoft.com/office/drawing/2014/main" id="{7AACB150-5446-0E91-5C9B-FF39F6D586EE}"/>
              </a:ext>
            </a:extLst>
          </p:cNvPr>
          <p:cNvPicPr>
            <a:picLocks noChangeAspect="1"/>
          </p:cNvPicPr>
          <p:nvPr/>
        </p:nvPicPr>
        <p:blipFill>
          <a:blip r:embed="rId3"/>
          <a:stretch>
            <a:fillRect/>
          </a:stretch>
        </p:blipFill>
        <p:spPr>
          <a:xfrm>
            <a:off x="6096000" y="1350169"/>
            <a:ext cx="5075360" cy="4701947"/>
          </a:xfrm>
          <a:prstGeom prst="rect">
            <a:avLst/>
          </a:prstGeom>
        </p:spPr>
      </p:pic>
      <p:pic>
        <p:nvPicPr>
          <p:cNvPr id="24" name="Picture 23">
            <a:extLst>
              <a:ext uri="{FF2B5EF4-FFF2-40B4-BE49-F238E27FC236}">
                <a16:creationId xmlns:a16="http://schemas.microsoft.com/office/drawing/2014/main" id="{42D032A9-C40E-1711-B74F-AFD6778D9896}"/>
              </a:ext>
            </a:extLst>
          </p:cNvPr>
          <p:cNvPicPr>
            <a:picLocks noChangeAspect="1"/>
          </p:cNvPicPr>
          <p:nvPr/>
        </p:nvPicPr>
        <p:blipFill>
          <a:blip r:embed="rId4"/>
          <a:stretch>
            <a:fillRect/>
          </a:stretch>
        </p:blipFill>
        <p:spPr>
          <a:xfrm>
            <a:off x="1410588" y="3756549"/>
            <a:ext cx="5029636" cy="2301439"/>
          </a:xfrm>
          <a:prstGeom prst="rect">
            <a:avLst/>
          </a:prstGeom>
        </p:spPr>
      </p:pic>
    </p:spTree>
    <p:extLst>
      <p:ext uri="{BB962C8B-B14F-4D97-AF65-F5344CB8AC3E}">
        <p14:creationId xmlns:p14="http://schemas.microsoft.com/office/powerpoint/2010/main" val="3155119357"/>
      </p:ext>
    </p:extLst>
  </p:cSld>
  <p:clrMapOvr>
    <a:masterClrMapping/>
  </p:clrMapOvr>
  <mc:AlternateContent xmlns:mc="http://schemas.openxmlformats.org/markup-compatibility/2006">
    <mc:Choice xmlns:p14="http://schemas.microsoft.com/office/powerpoint/2010/main" Requires="p14">
      <p:transition spd="slow" p14:dur="2000" advTm="373"/>
    </mc:Choice>
    <mc:Fallback>
      <p:transition spd="slow" advTm="37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AD600-205A-CCCE-1303-876150C1549A}"/>
              </a:ext>
            </a:extLst>
          </p:cNvPr>
          <p:cNvSpPr>
            <a:spLocks noGrp="1"/>
          </p:cNvSpPr>
          <p:nvPr>
            <p:ph type="title"/>
          </p:nvPr>
        </p:nvSpPr>
        <p:spPr/>
        <p:txBody>
          <a:bodyPr/>
          <a:lstStyle/>
          <a:p>
            <a:r>
              <a:rPr lang="en-CA" dirty="0"/>
              <a:t>IISD Experimental Lakes Area</a:t>
            </a:r>
          </a:p>
        </p:txBody>
      </p:sp>
      <p:sp>
        <p:nvSpPr>
          <p:cNvPr id="3" name="Text Placeholder 2">
            <a:extLst>
              <a:ext uri="{FF2B5EF4-FFF2-40B4-BE49-F238E27FC236}">
                <a16:creationId xmlns:a16="http://schemas.microsoft.com/office/drawing/2014/main" id="{2B0666CA-F791-1D59-BC21-62DB1B506666}"/>
              </a:ext>
            </a:extLst>
          </p:cNvPr>
          <p:cNvSpPr>
            <a:spLocks noGrp="1"/>
          </p:cNvSpPr>
          <p:nvPr>
            <p:ph type="body" sz="quarter" idx="13"/>
          </p:nvPr>
        </p:nvSpPr>
        <p:spPr>
          <a:xfrm>
            <a:off x="609600" y="2803270"/>
            <a:ext cx="4615543" cy="3067050"/>
          </a:xfrm>
        </p:spPr>
        <p:txBody>
          <a:bodyPr/>
          <a:lstStyle/>
          <a:p>
            <a:pPr marL="285750" indent="-285750">
              <a:buFontTx/>
              <a:buChar char="-"/>
            </a:pPr>
            <a:r>
              <a:rPr lang="en-CA" dirty="0"/>
              <a:t>Caring for the land</a:t>
            </a:r>
          </a:p>
          <a:p>
            <a:pPr marL="285750" indent="-285750">
              <a:buFontTx/>
              <a:buChar char="-"/>
            </a:pPr>
            <a:r>
              <a:rPr lang="en-CA" dirty="0"/>
              <a:t>Working across generations</a:t>
            </a:r>
          </a:p>
          <a:p>
            <a:pPr marL="285750" indent="-285750">
              <a:buFontTx/>
              <a:buChar char="-"/>
            </a:pPr>
            <a:r>
              <a:rPr lang="en-CA" dirty="0"/>
              <a:t>Planning 7 generations ahead</a:t>
            </a:r>
          </a:p>
        </p:txBody>
      </p:sp>
      <p:sp>
        <p:nvSpPr>
          <p:cNvPr id="5" name="Subtitle 3">
            <a:extLst>
              <a:ext uri="{FF2B5EF4-FFF2-40B4-BE49-F238E27FC236}">
                <a16:creationId xmlns:a16="http://schemas.microsoft.com/office/drawing/2014/main" id="{DEB52095-1968-CF6A-6F15-28768CE5AB5C}"/>
              </a:ext>
            </a:extLst>
          </p:cNvPr>
          <p:cNvSpPr txBox="1">
            <a:spLocks/>
          </p:cNvSpPr>
          <p:nvPr/>
        </p:nvSpPr>
        <p:spPr>
          <a:xfrm>
            <a:off x="807754" y="1542204"/>
            <a:ext cx="6400800" cy="78210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29C3EC"/>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r>
              <a:rPr lang="en-US" dirty="0"/>
              <a:t>Indigenizing Our Science</a:t>
            </a:r>
          </a:p>
        </p:txBody>
      </p:sp>
      <p:pic>
        <p:nvPicPr>
          <p:cNvPr id="7" name="Picture 6" descr="A group of people sitting on a blanket by a lake&#10;&#10;Description automatically generated">
            <a:extLst>
              <a:ext uri="{FF2B5EF4-FFF2-40B4-BE49-F238E27FC236}">
                <a16:creationId xmlns:a16="http://schemas.microsoft.com/office/drawing/2014/main" id="{DD7070BF-B3B9-812C-A86F-AB9DBEC459C1}"/>
              </a:ext>
            </a:extLst>
          </p:cNvPr>
          <p:cNvPicPr>
            <a:picLocks noChangeAspect="1"/>
          </p:cNvPicPr>
          <p:nvPr/>
        </p:nvPicPr>
        <p:blipFill>
          <a:blip r:embed="rId2"/>
          <a:stretch>
            <a:fillRect/>
          </a:stretch>
        </p:blipFill>
        <p:spPr>
          <a:xfrm>
            <a:off x="5508170" y="1142489"/>
            <a:ext cx="5731329" cy="3820886"/>
          </a:xfrm>
          <a:prstGeom prst="rect">
            <a:avLst/>
          </a:prstGeom>
        </p:spPr>
      </p:pic>
      <p:pic>
        <p:nvPicPr>
          <p:cNvPr id="9" name="Picture 8" descr="A group of men sitting in chairs&#10;&#10;Description automatically generated with medium confidence">
            <a:extLst>
              <a:ext uri="{FF2B5EF4-FFF2-40B4-BE49-F238E27FC236}">
                <a16:creationId xmlns:a16="http://schemas.microsoft.com/office/drawing/2014/main" id="{6BB561B1-18F2-D77C-55FE-794E9D2076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6643" y="3739625"/>
            <a:ext cx="3695757" cy="2771818"/>
          </a:xfrm>
          <a:prstGeom prst="rect">
            <a:avLst/>
          </a:prstGeom>
        </p:spPr>
      </p:pic>
    </p:spTree>
    <p:extLst>
      <p:ext uri="{BB962C8B-B14F-4D97-AF65-F5344CB8AC3E}">
        <p14:creationId xmlns:p14="http://schemas.microsoft.com/office/powerpoint/2010/main" val="3095411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4811" y="-39290"/>
            <a:ext cx="6861398" cy="1249981"/>
          </a:xfrm>
        </p:spPr>
        <p:txBody>
          <a:bodyPr>
            <a:normAutofit/>
          </a:bodyPr>
          <a:lstStyle/>
          <a:p>
            <a:r>
              <a:rPr lang="en-US" sz="2000" dirty="0">
                <a:solidFill>
                  <a:schemeClr val="bg1">
                    <a:lumMod val="50000"/>
                  </a:schemeClr>
                </a:solidFill>
                <a:latin typeface="Arial" panose="020B0604020202020204" pitchFamily="34" charset="0"/>
                <a:cs typeface="Arial" panose="020B0604020202020204" pitchFamily="34" charset="0"/>
              </a:rPr>
              <a:t>IISD Experimental Lakes Area</a:t>
            </a:r>
          </a:p>
        </p:txBody>
      </p:sp>
      <p:sp>
        <p:nvSpPr>
          <p:cNvPr id="11" name="Subtitle 3"/>
          <p:cNvSpPr txBox="1">
            <a:spLocks/>
          </p:cNvSpPr>
          <p:nvPr/>
        </p:nvSpPr>
        <p:spPr>
          <a:xfrm>
            <a:off x="1266060" y="1187180"/>
            <a:ext cx="6400800" cy="78210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29C3EC"/>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r>
              <a:rPr lang="en-US" dirty="0"/>
              <a:t>Long-term Ecological Research (LTER)</a:t>
            </a:r>
          </a:p>
        </p:txBody>
      </p:sp>
      <p:sp>
        <p:nvSpPr>
          <p:cNvPr id="18" name="Text Placeholder 2"/>
          <p:cNvSpPr txBox="1">
            <a:spLocks/>
          </p:cNvSpPr>
          <p:nvPr/>
        </p:nvSpPr>
        <p:spPr>
          <a:xfrm>
            <a:off x="2037669" y="3434667"/>
            <a:ext cx="6453188" cy="12050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rgbClr val="7F7F7F"/>
                </a:solidFill>
                <a:latin typeface="+mn-lt"/>
                <a:ea typeface="+mn-ea"/>
                <a:cs typeface="+mn-cs"/>
              </a:defRPr>
            </a:lvl1pPr>
            <a:lvl2pPr marL="742950" indent="-28575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0" name="Text Placeholder 2"/>
          <p:cNvSpPr txBox="1">
            <a:spLocks/>
          </p:cNvSpPr>
          <p:nvPr/>
        </p:nvSpPr>
        <p:spPr>
          <a:xfrm>
            <a:off x="1533780" y="1956594"/>
            <a:ext cx="6453188" cy="33229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rgbClr val="7F7F7F"/>
                </a:solidFill>
                <a:latin typeface="+mn-lt"/>
                <a:ea typeface="+mn-ea"/>
                <a:cs typeface="+mn-cs"/>
              </a:defRPr>
            </a:lvl1pPr>
            <a:lvl2pPr marL="742950" indent="-28575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rPr>
              <a:t>5 LTER lakes</a:t>
            </a:r>
          </a:p>
          <a:p>
            <a:r>
              <a:rPr lang="en-US" sz="1800" dirty="0">
                <a:solidFill>
                  <a:schemeClr val="bg1"/>
                </a:solidFill>
              </a:rPr>
              <a:t>Meteorology</a:t>
            </a:r>
          </a:p>
          <a:p>
            <a:r>
              <a:rPr lang="en-US" sz="1800" dirty="0">
                <a:solidFill>
                  <a:schemeClr val="bg1"/>
                </a:solidFill>
              </a:rPr>
              <a:t>Hydrology</a:t>
            </a:r>
          </a:p>
          <a:p>
            <a:r>
              <a:rPr lang="en-US" sz="1800" dirty="0">
                <a:solidFill>
                  <a:schemeClr val="bg1"/>
                </a:solidFill>
              </a:rPr>
              <a:t>Water quality</a:t>
            </a:r>
          </a:p>
          <a:p>
            <a:r>
              <a:rPr lang="en-US" sz="1800" dirty="0">
                <a:solidFill>
                  <a:schemeClr val="bg1"/>
                </a:solidFill>
              </a:rPr>
              <a:t>Food web</a:t>
            </a:r>
          </a:p>
          <a:p>
            <a:pPr lvl="1"/>
            <a:r>
              <a:rPr lang="en-US" sz="1800" dirty="0">
                <a:solidFill>
                  <a:schemeClr val="bg1"/>
                </a:solidFill>
              </a:rPr>
              <a:t>Phytoplankton</a:t>
            </a:r>
          </a:p>
          <a:p>
            <a:pPr lvl="1"/>
            <a:r>
              <a:rPr lang="en-US" sz="1800" dirty="0">
                <a:solidFill>
                  <a:schemeClr val="bg1"/>
                </a:solidFill>
              </a:rPr>
              <a:t>Zooplankton</a:t>
            </a:r>
          </a:p>
          <a:p>
            <a:pPr lvl="1"/>
            <a:r>
              <a:rPr lang="en-US" sz="1800" dirty="0">
                <a:solidFill>
                  <a:schemeClr val="bg1"/>
                </a:solidFill>
              </a:rPr>
              <a:t>Fish</a:t>
            </a:r>
          </a:p>
          <a:p>
            <a:pPr lvl="1"/>
            <a:endParaRPr lang="en-US" sz="1800" dirty="0">
              <a:solidFill>
                <a:schemeClr val="bg1"/>
              </a:solidFill>
            </a:endParaRPr>
          </a:p>
          <a:p>
            <a:endParaRPr lang="en-US" sz="1800" dirty="0">
              <a:solidFill>
                <a:schemeClr val="bg1"/>
              </a:solidFill>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98377" y="3357382"/>
            <a:ext cx="4216823" cy="2796761"/>
          </a:xfrm>
          <a:prstGeom prst="rect">
            <a:avLst/>
          </a:prstGeom>
        </p:spPr>
      </p:pic>
      <p:pic>
        <p:nvPicPr>
          <p:cNvPr id="22"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20479" t="5374" r="15519" b="14927"/>
          <a:stretch/>
        </p:blipFill>
        <p:spPr bwMode="auto">
          <a:xfrm>
            <a:off x="7666860" y="1469095"/>
            <a:ext cx="3643225" cy="3067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1990317"/>
      </p:ext>
    </p:extLst>
  </p:cSld>
  <p:clrMapOvr>
    <a:masterClrMapping/>
  </p:clrMapOvr>
  <mc:AlternateContent xmlns:mc="http://schemas.openxmlformats.org/markup-compatibility/2006">
    <mc:Choice xmlns:p14="http://schemas.microsoft.com/office/powerpoint/2010/main" Requires="p14">
      <p:transition spd="slow" p14:dur="2000" advTm="13023"/>
    </mc:Choice>
    <mc:Fallback>
      <p:transition spd="slow" advTm="1302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41FB46-10FD-49B6-0062-7B0D1D8A2B36}"/>
              </a:ext>
            </a:extLst>
          </p:cNvPr>
          <p:cNvSpPr>
            <a:spLocks noGrp="1"/>
          </p:cNvSpPr>
          <p:nvPr>
            <p:ph type="body" sz="quarter" idx="13"/>
          </p:nvPr>
        </p:nvSpPr>
        <p:spPr>
          <a:xfrm>
            <a:off x="3886200" y="2231571"/>
            <a:ext cx="7892143" cy="3388378"/>
          </a:xfrm>
        </p:spPr>
        <p:txBody>
          <a:bodyPr/>
          <a:lstStyle/>
          <a:p>
            <a:r>
              <a:rPr lang="en-US" dirty="0"/>
              <a:t>Michael Paterson has worked as a Research Scientist at the Experimental Lakes Area (ELA) since 1992. His research has focused on the ecosystem effects of human activities on freshwater lakes and his areas of expertise include aquatic food webs, plankton ecology, nutrients, and contaminants</a:t>
            </a:r>
          </a:p>
          <a:p>
            <a:endParaRPr lang="en-US" dirty="0"/>
          </a:p>
          <a:p>
            <a:endParaRPr lang="en-US" dirty="0"/>
          </a:p>
          <a:p>
            <a:endParaRPr lang="en-US" dirty="0"/>
          </a:p>
          <a:p>
            <a:r>
              <a:rPr lang="en-US" dirty="0"/>
              <a:t>Scott Higgins is a research scientist for the Experimental Lakes Area, focusing on algal ecology, primary production, climate change and the effects of invasive species on freshwater ecosystems.</a:t>
            </a:r>
            <a:endParaRPr lang="en-CA" dirty="0"/>
          </a:p>
        </p:txBody>
      </p:sp>
      <p:pic>
        <p:nvPicPr>
          <p:cNvPr id="7" name="Picture 6" descr="A person smiling for a picture&#10;&#10;Description automatically generated">
            <a:extLst>
              <a:ext uri="{FF2B5EF4-FFF2-40B4-BE49-F238E27FC236}">
                <a16:creationId xmlns:a16="http://schemas.microsoft.com/office/drawing/2014/main" id="{742FAB8A-99EE-F8E9-E458-970F44D14AD2}"/>
              </a:ext>
            </a:extLst>
          </p:cNvPr>
          <p:cNvPicPr>
            <a:picLocks noChangeAspect="1"/>
          </p:cNvPicPr>
          <p:nvPr/>
        </p:nvPicPr>
        <p:blipFill>
          <a:blip r:embed="rId2"/>
          <a:stretch>
            <a:fillRect/>
          </a:stretch>
        </p:blipFill>
        <p:spPr>
          <a:xfrm>
            <a:off x="1578429" y="4086424"/>
            <a:ext cx="1866900" cy="1866900"/>
          </a:xfrm>
          <a:prstGeom prst="rect">
            <a:avLst/>
          </a:prstGeom>
        </p:spPr>
      </p:pic>
      <p:pic>
        <p:nvPicPr>
          <p:cNvPr id="9" name="Picture 8" descr="A person wearing glasses and a sweater&#10;&#10;Description automatically generated">
            <a:extLst>
              <a:ext uri="{FF2B5EF4-FFF2-40B4-BE49-F238E27FC236}">
                <a16:creationId xmlns:a16="http://schemas.microsoft.com/office/drawing/2014/main" id="{1331CDAF-A0B4-625E-F3A2-228001D71B85}"/>
              </a:ext>
            </a:extLst>
          </p:cNvPr>
          <p:cNvPicPr>
            <a:picLocks noChangeAspect="1"/>
          </p:cNvPicPr>
          <p:nvPr/>
        </p:nvPicPr>
        <p:blipFill>
          <a:blip r:embed="rId3"/>
          <a:stretch>
            <a:fillRect/>
          </a:stretch>
        </p:blipFill>
        <p:spPr>
          <a:xfrm>
            <a:off x="1646465" y="1838126"/>
            <a:ext cx="1866900" cy="1866900"/>
          </a:xfrm>
          <a:prstGeom prst="rect">
            <a:avLst/>
          </a:prstGeom>
        </p:spPr>
      </p:pic>
      <p:sp>
        <p:nvSpPr>
          <p:cNvPr id="10" name="Title 1">
            <a:extLst>
              <a:ext uri="{FF2B5EF4-FFF2-40B4-BE49-F238E27FC236}">
                <a16:creationId xmlns:a16="http://schemas.microsoft.com/office/drawing/2014/main" id="{BD8AFD92-3B66-3589-9FE4-7566AA5997AB}"/>
              </a:ext>
            </a:extLst>
          </p:cNvPr>
          <p:cNvSpPr>
            <a:spLocks noGrp="1"/>
          </p:cNvSpPr>
          <p:nvPr>
            <p:ph type="title"/>
          </p:nvPr>
        </p:nvSpPr>
        <p:spPr>
          <a:xfrm>
            <a:off x="609600" y="274638"/>
            <a:ext cx="8604251" cy="1143000"/>
          </a:xfrm>
        </p:spPr>
        <p:txBody>
          <a:bodyPr/>
          <a:lstStyle/>
          <a:p>
            <a:r>
              <a:rPr lang="en-CA" dirty="0"/>
              <a:t>Some Acknowledgments</a:t>
            </a:r>
          </a:p>
        </p:txBody>
      </p:sp>
    </p:spTree>
    <p:extLst>
      <p:ext uri="{BB962C8B-B14F-4D97-AF65-F5344CB8AC3E}">
        <p14:creationId xmlns:p14="http://schemas.microsoft.com/office/powerpoint/2010/main" val="3028988791"/>
      </p:ext>
    </p:extLst>
  </p:cSld>
  <p:clrMapOvr>
    <a:masterClrMapping/>
  </p:clrMapOvr>
  <mc:AlternateContent xmlns:mc="http://schemas.openxmlformats.org/markup-compatibility/2006">
    <mc:Choice xmlns:p14="http://schemas.microsoft.com/office/powerpoint/2010/main" Requires="p14">
      <p:transition spd="slow" p14:dur="2000" advTm="53926"/>
    </mc:Choice>
    <mc:Fallback>
      <p:transition spd="slow" advTm="53926"/>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Trends in our long term data</a:t>
            </a:r>
          </a:p>
        </p:txBody>
      </p:sp>
      <p:sp>
        <p:nvSpPr>
          <p:cNvPr id="7" name="Subtitle 6">
            <a:extLst>
              <a:ext uri="{FF2B5EF4-FFF2-40B4-BE49-F238E27FC236}">
                <a16:creationId xmlns:a16="http://schemas.microsoft.com/office/drawing/2014/main" id="{5DF3C5AB-A2C6-47BA-9B53-E72DB956F8D7}"/>
              </a:ext>
            </a:extLst>
          </p:cNvPr>
          <p:cNvSpPr>
            <a:spLocks noGrp="1"/>
          </p:cNvSpPr>
          <p:nvPr>
            <p:ph type="subTitle" idx="1"/>
          </p:nvPr>
        </p:nvSpPr>
        <p:spPr/>
        <p:txBody>
          <a:bodyPr>
            <a:normAutofit/>
          </a:bodyPr>
          <a:lstStyle/>
          <a:p>
            <a:r>
              <a:rPr lang="en-US" sz="2000" dirty="0">
                <a:solidFill>
                  <a:srgbClr val="29C3EC"/>
                </a:solidFill>
              </a:rPr>
              <a:t>5 key findings from our LTER data</a:t>
            </a:r>
          </a:p>
        </p:txBody>
      </p:sp>
      <p:sp>
        <p:nvSpPr>
          <p:cNvPr id="9" name="Text Placeholder 8">
            <a:extLst>
              <a:ext uri="{FF2B5EF4-FFF2-40B4-BE49-F238E27FC236}">
                <a16:creationId xmlns:a16="http://schemas.microsoft.com/office/drawing/2014/main" id="{1A84557B-4FCC-47CE-BE96-E717A5414933}"/>
              </a:ext>
            </a:extLst>
          </p:cNvPr>
          <p:cNvSpPr>
            <a:spLocks noGrp="1"/>
          </p:cNvSpPr>
          <p:nvPr>
            <p:ph type="body" sz="quarter" idx="13"/>
          </p:nvPr>
        </p:nvSpPr>
        <p:spPr/>
        <p:txBody>
          <a:bodyPr/>
          <a:lstStyle/>
          <a:p>
            <a:pPr marL="285750" indent="-285750">
              <a:buFontTx/>
              <a:buChar char="-"/>
            </a:pPr>
            <a:r>
              <a:rPr lang="en-US" dirty="0"/>
              <a:t>Our air is getting warmer</a:t>
            </a:r>
          </a:p>
          <a:p>
            <a:pPr marL="285750" indent="-285750">
              <a:buFontTx/>
              <a:buChar char="-"/>
            </a:pPr>
            <a:r>
              <a:rPr lang="en-US" dirty="0"/>
              <a:t>Our lakes are getting less icy</a:t>
            </a:r>
          </a:p>
          <a:p>
            <a:pPr marL="285750" indent="-285750">
              <a:buFontTx/>
              <a:buChar char="-"/>
            </a:pPr>
            <a:r>
              <a:rPr lang="en-US" dirty="0"/>
              <a:t>Our lakes are getting darker and… cooler?</a:t>
            </a:r>
          </a:p>
          <a:p>
            <a:pPr marL="285750" indent="-285750">
              <a:buFontTx/>
              <a:buChar char="-"/>
            </a:pPr>
            <a:r>
              <a:rPr lang="en-US" dirty="0"/>
              <a:t>Our fish are squeezing into smaller habitats</a:t>
            </a:r>
          </a:p>
          <a:p>
            <a:pPr marL="285750" indent="-285750">
              <a:buFontTx/>
              <a:buChar char="-"/>
            </a:pPr>
            <a:r>
              <a:rPr lang="en-US" dirty="0"/>
              <a:t>Our fish are getting smaller</a:t>
            </a:r>
          </a:p>
        </p:txBody>
      </p:sp>
      <p:pic>
        <p:nvPicPr>
          <p:cNvPr id="4" name="Picture 3" descr="A picture containing outdoor, sky, grass, green&#10;&#10;Description automatically generated">
            <a:extLst>
              <a:ext uri="{FF2B5EF4-FFF2-40B4-BE49-F238E27FC236}">
                <a16:creationId xmlns:a16="http://schemas.microsoft.com/office/drawing/2014/main" id="{1EEEE2E8-2D5A-47F7-0C69-936F2974C19C}"/>
              </a:ext>
            </a:extLst>
          </p:cNvPr>
          <p:cNvPicPr>
            <a:picLocks noChangeAspect="1"/>
          </p:cNvPicPr>
          <p:nvPr/>
        </p:nvPicPr>
        <p:blipFill>
          <a:blip r:embed="rId3">
            <a:extLst>
              <a:ext uri="{28A0092B-C50C-407E-A947-70E740481C1C}">
                <a14:useLocalDpi xmlns:a14="http://schemas.microsoft.com/office/drawing/2010/main" val="0"/>
              </a:ext>
            </a:extLst>
          </a:blip>
          <a:srcRect l="56677" t="4771" r="1" b="11756"/>
          <a:stretch/>
        </p:blipFill>
        <p:spPr>
          <a:xfrm>
            <a:off x="6875170" y="0"/>
            <a:ext cx="5316830" cy="6858000"/>
          </a:xfrm>
          <a:prstGeom prst="rect">
            <a:avLst/>
          </a:prstGeom>
        </p:spPr>
      </p:pic>
    </p:spTree>
    <p:extLst>
      <p:ext uri="{BB962C8B-B14F-4D97-AF65-F5344CB8AC3E}">
        <p14:creationId xmlns:p14="http://schemas.microsoft.com/office/powerpoint/2010/main" val="1534059750"/>
      </p:ext>
    </p:extLst>
  </p:cSld>
  <p:clrMapOvr>
    <a:masterClrMapping/>
  </p:clrMapOvr>
  <mc:AlternateContent xmlns:mc="http://schemas.openxmlformats.org/markup-compatibility/2006">
    <mc:Choice xmlns:p14="http://schemas.microsoft.com/office/powerpoint/2010/main" Requires="p14">
      <p:transition spd="slow" p14:dur="2000" advTm="66051"/>
    </mc:Choice>
    <mc:Fallback>
      <p:transition spd="slow" advTm="66051"/>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isd-ppt-dark.potx" id="{8CCC114E-8BC3-46B5-B53F-313F5A5E4358}" vid="{5E88CF8F-BCFA-45E5-A6A7-C4AD8196F86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C179CB239CD645AD6D84A8B8D6B1DF" ma:contentTypeVersion="13" ma:contentTypeDescription="Create a new document." ma:contentTypeScope="" ma:versionID="c4cd6466e9c10a4058a7cee57ee47cc0">
  <xsd:schema xmlns:xsd="http://www.w3.org/2001/XMLSchema" xmlns:xs="http://www.w3.org/2001/XMLSchema" xmlns:p="http://schemas.microsoft.com/office/2006/metadata/properties" xmlns:ns2="5f0e3244-8bee-43e8-a90e-8d94822c59dc" xmlns:ns3="753a134a-c409-43b9-9637-3b9a9b57d879" targetNamespace="http://schemas.microsoft.com/office/2006/metadata/properties" ma:root="true" ma:fieldsID="ceb37d3b6bdf3aad4792059d8b8b4c08" ns2:_="" ns3:_="">
    <xsd:import namespace="5f0e3244-8bee-43e8-a90e-8d94822c59dc"/>
    <xsd:import namespace="753a134a-c409-43b9-9637-3b9a9b57d879"/>
    <xsd:element name="properties">
      <xsd:complexType>
        <xsd:sequence>
          <xsd:element name="documentManagement">
            <xsd:complexType>
              <xsd:all>
                <xsd:element ref="ns2:Category" minOccurs="0"/>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0e3244-8bee-43e8-a90e-8d94822c59dc" elementFormDefault="qualified">
    <xsd:import namespace="http://schemas.microsoft.com/office/2006/documentManagement/types"/>
    <xsd:import namespace="http://schemas.microsoft.com/office/infopath/2007/PartnerControls"/>
    <xsd:element name="Category" ma:index="8" nillable="true" ma:displayName="Category" ma:format="Dropdown" ma:internalName="Category">
      <xsd:simpleType>
        <xsd:restriction base="dms:Choice">
          <xsd:enumeration value="1A. Comms Week May 2023"/>
          <xsd:enumeration value="2. Publishing and Branding"/>
          <xsd:enumeration value="9. Media"/>
          <xsd:enumeration value="4. Events"/>
          <xsd:enumeration value="5. Consent Forms"/>
          <xsd:enumeration value="Guidance"/>
          <xsd:enumeration value="7. Logos"/>
          <xsd:enumeration value="8. Templates"/>
          <xsd:enumeration value="3. Writing Guides"/>
          <xsd:enumeration value="1. General Communications"/>
          <xsd:enumeration value="A. Backgrounds"/>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d88a5942-9b27-4a7b-8de0-795e82ee741e" ma:termSetId="09814cd3-568e-fe90-9814-8d621ff8fb84" ma:anchorId="fba54fb3-c3e1-fe81-a776-ca4b69148c4d" ma:open="true" ma:isKeyword="false">
      <xsd:complexType>
        <xsd:sequence>
          <xsd:element ref="pc:Terms" minOccurs="0" maxOccurs="1"/>
        </xsd:sequence>
      </xsd:complex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53a134a-c409-43b9-9637-3b9a9b57d879"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4e14dbb3-7b5b-4e59-856f-01e21f731d06}" ma:internalName="TaxCatchAll" ma:showField="CatchAllData" ma:web="753a134a-c409-43b9-9637-3b9a9b57d879">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f0e3244-8bee-43e8-a90e-8d94822c59dc">
      <Terms xmlns="http://schemas.microsoft.com/office/infopath/2007/PartnerControls"/>
    </lcf76f155ced4ddcb4097134ff3c332f>
    <TaxCatchAll xmlns="753a134a-c409-43b9-9637-3b9a9b57d879" xsi:nil="true"/>
    <Category xmlns="5f0e3244-8bee-43e8-a90e-8d94822c59dc">8. Templates</Category>
  </documentManagement>
</p:properties>
</file>

<file path=customXml/itemProps1.xml><?xml version="1.0" encoding="utf-8"?>
<ds:datastoreItem xmlns:ds="http://schemas.openxmlformats.org/officeDocument/2006/customXml" ds:itemID="{2D060906-7ED7-4421-95C4-A68181C4DE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0e3244-8bee-43e8-a90e-8d94822c59dc"/>
    <ds:schemaRef ds:uri="753a134a-c409-43b9-9637-3b9a9b57d8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941F20-57C8-4EAC-9F93-1E957FD5171F}">
  <ds:schemaRefs>
    <ds:schemaRef ds:uri="http://schemas.microsoft.com/sharepoint/v3/contenttype/forms"/>
  </ds:schemaRefs>
</ds:datastoreItem>
</file>

<file path=customXml/itemProps3.xml><?xml version="1.0" encoding="utf-8"?>
<ds:datastoreItem xmlns:ds="http://schemas.openxmlformats.org/officeDocument/2006/customXml" ds:itemID="{081B3CB0-8DB6-4A32-BD43-E38A59F4C8E2}">
  <ds:schemaRefs>
    <ds:schemaRef ds:uri="http://purl.org/dc/dcmitype/"/>
    <ds:schemaRef ds:uri="http://schemas.microsoft.com/office/2006/metadata/properties"/>
    <ds:schemaRef ds:uri="http://schemas.openxmlformats.org/package/2006/metadata/core-properties"/>
    <ds:schemaRef ds:uri="http://purl.org/dc/elements/1.1/"/>
    <ds:schemaRef ds:uri="http://schemas.microsoft.com/office/infopath/2007/PartnerControls"/>
    <ds:schemaRef ds:uri="http://schemas.microsoft.com/office/2006/documentManagement/types"/>
    <ds:schemaRef ds:uri="5f0e3244-8bee-43e8-a90e-8d94822c59dc"/>
    <ds:schemaRef ds:uri="753a134a-c409-43b9-9637-3b9a9b57d879"/>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iisd-ppt-dark</Template>
  <TotalTime>2658</TotalTime>
  <Words>1715</Words>
  <Application>Microsoft Office PowerPoint</Application>
  <PresentationFormat>Widescreen</PresentationFormat>
  <Paragraphs>268</Paragraphs>
  <Slides>37</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Courier New</vt:lpstr>
      <vt:lpstr>Office Theme</vt:lpstr>
      <vt:lpstr>Keeping up with our changing lakes: 50+ years of data from the IISD Experimental Lakes Area</vt:lpstr>
      <vt:lpstr>Outline</vt:lpstr>
      <vt:lpstr>PowerPoint Presentation</vt:lpstr>
      <vt:lpstr>IISD Experimental Lakes Area</vt:lpstr>
      <vt:lpstr>IISD Experimental Lakes Area</vt:lpstr>
      <vt:lpstr>IISD Experimental Lakes Area</vt:lpstr>
      <vt:lpstr>IISD Experimental Lakes Area</vt:lpstr>
      <vt:lpstr>Some Acknowledgments</vt:lpstr>
      <vt:lpstr>Trends in our long term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Cold Water Fish – Lake Trout</vt:lpstr>
      <vt:lpstr>PowerPoint Presentation</vt:lpstr>
      <vt:lpstr>PowerPoint Presentation</vt:lpstr>
      <vt:lpstr>Responding to New Challenges</vt:lpstr>
      <vt:lpstr>PowerPoint Presentation</vt:lpstr>
      <vt:lpstr>PowerPoint Presentation</vt:lpstr>
      <vt:lpstr>PowerPoint Presentation</vt:lpstr>
      <vt:lpstr>Improvements to the Database</vt:lpstr>
      <vt:lpstr>Data pre-processing</vt:lpstr>
      <vt:lpstr>Model development</vt:lpstr>
      <vt:lpstr>Deployment</vt:lpstr>
      <vt:lpstr>Why and how to plan for climate change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Thomas Saleh</dc:creator>
  <cp:lastModifiedBy>Thomas Saleh</cp:lastModifiedBy>
  <cp:revision>1</cp:revision>
  <dcterms:created xsi:type="dcterms:W3CDTF">2024-10-23T18:37:09Z</dcterms:created>
  <dcterms:modified xsi:type="dcterms:W3CDTF">2024-10-25T14:55:56Z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0x01010096C179CB239CD645AD6D84A8B8D6B1DF</vt:lpwstr>
  </property>
  <property fmtid="{D5CDD505-2E9C-101B-9397-08002B2CF9AE}" pid="3" name="MediaServiceImageTags">
    <vt:lpwstr/>
  </property>
</Properties>
</file>